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21"/>
  </p:notesMasterIdLst>
  <p:sldIdLst>
    <p:sldId id="256" r:id="rId2"/>
    <p:sldId id="351" r:id="rId3"/>
    <p:sldId id="346" r:id="rId4"/>
    <p:sldId id="349" r:id="rId5"/>
    <p:sldId id="352" r:id="rId6"/>
    <p:sldId id="353" r:id="rId7"/>
    <p:sldId id="363" r:id="rId8"/>
    <p:sldId id="368" r:id="rId9"/>
    <p:sldId id="359" r:id="rId10"/>
    <p:sldId id="356" r:id="rId11"/>
    <p:sldId id="358" r:id="rId12"/>
    <p:sldId id="362" r:id="rId13"/>
    <p:sldId id="348" r:id="rId14"/>
    <p:sldId id="361" r:id="rId15"/>
    <p:sldId id="364" r:id="rId16"/>
    <p:sldId id="367" r:id="rId17"/>
    <p:sldId id="365" r:id="rId18"/>
    <p:sldId id="366" r:id="rId19"/>
    <p:sldId id="345" r:id="rId20"/>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F129D1-CFC4-4525-B9B3-FEDFE205BFE7}">
  <a:tblStyle styleId="{9CF129D1-CFC4-4525-B9B3-FEDFE205BFE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31"/>
    <p:restoredTop sz="77147"/>
  </p:normalViewPr>
  <p:slideViewPr>
    <p:cSldViewPr snapToGrid="0" snapToObjects="1">
      <p:cViewPr varScale="1">
        <p:scale>
          <a:sx n="118" d="100"/>
          <a:sy n="118" d="100"/>
        </p:scale>
        <p:origin x="216" y="336"/>
      </p:cViewPr>
      <p:guideLst/>
    </p:cSldViewPr>
  </p:slideViewPr>
  <p:notesTextViewPr>
    <p:cViewPr>
      <p:scale>
        <a:sx n="1" d="1"/>
        <a:sy n="1" d="1"/>
      </p:scale>
      <p:origin x="0" y="-20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Google Shape;3;n">
            <a:extLst>
              <a:ext uri="{FF2B5EF4-FFF2-40B4-BE49-F238E27FC236}">
                <a16:creationId xmlns:a16="http://schemas.microsoft.com/office/drawing/2014/main" id="{457E33E3-1131-7943-ACA3-ED5E97875959}"/>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6096000 w 120000"/>
              <a:gd name="T3" fmla="*/ 0 h 120000"/>
              <a:gd name="T4" fmla="*/ 6096000 w 120000"/>
              <a:gd name="T5" fmla="*/ 3429000 h 120000"/>
              <a:gd name="T6" fmla="*/ 0 w 120000"/>
              <a:gd name="T7" fmla="*/ 3429000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0243" name="Google Shape;4;n">
            <a:extLst>
              <a:ext uri="{FF2B5EF4-FFF2-40B4-BE49-F238E27FC236}">
                <a16:creationId xmlns:a16="http://schemas.microsoft.com/office/drawing/2014/main" id="{FA42C5B4-DB87-0B40-BC40-E3BE2A2D9A5B}"/>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 a URL into the browser</a:t>
            </a:r>
          </a:p>
          <a:p>
            <a:r>
              <a:rPr lang="en-US" dirty="0"/>
              <a:t>Get a page back that we interact with</a:t>
            </a:r>
          </a:p>
          <a:p>
            <a:endParaRPr lang="en-US" dirty="0"/>
          </a:p>
          <a:p>
            <a:r>
              <a:rPr lang="en-US" dirty="0"/>
              <a:t>There is a lot that goes on in between</a:t>
            </a:r>
          </a:p>
          <a:p>
            <a:endParaRPr lang="en-US" dirty="0"/>
          </a:p>
          <a:p>
            <a:r>
              <a:rPr lang="en-US" dirty="0"/>
              <a:t>This is a topic, unlike most of the others, where I expect that there is a wide range of different levels of experience with this stuff among you.</a:t>
            </a:r>
          </a:p>
          <a:p>
            <a:r>
              <a:rPr lang="en-US" dirty="0"/>
              <a:t>  - Some of you may not of have done any web development</a:t>
            </a:r>
          </a:p>
          <a:p>
            <a:r>
              <a:rPr lang="en-US" dirty="0"/>
              <a:t>  - Others may have seen some</a:t>
            </a:r>
          </a:p>
          <a:p>
            <a:r>
              <a:rPr lang="en-US" dirty="0"/>
              <a:t>    - HTML / CSS / JS</a:t>
            </a:r>
          </a:p>
          <a:p>
            <a:r>
              <a:rPr lang="en-US" dirty="0"/>
              <a:t>  - Others may have made complete web applications.</a:t>
            </a:r>
          </a:p>
          <a:p>
            <a:endParaRPr lang="en-US" dirty="0"/>
          </a:p>
          <a:p>
            <a:r>
              <a:rPr lang="en-US" dirty="0"/>
              <a:t>I will be assuming only that you have used a web browser.</a:t>
            </a:r>
          </a:p>
          <a:p>
            <a:r>
              <a:rPr lang="en-US" dirty="0"/>
              <a:t>  - so some may be review, that’s ok</a:t>
            </a:r>
          </a:p>
          <a:p>
            <a:r>
              <a:rPr lang="en-US" dirty="0"/>
              <a:t>  - hopefully you still learn a little</a:t>
            </a:r>
          </a:p>
          <a:p>
            <a:endParaRPr lang="en-US" dirty="0"/>
          </a:p>
          <a:p>
            <a:r>
              <a:rPr lang="en-US" dirty="0"/>
              <a:t>But also, we’ll be coming at it from a different perspective than you likely have before.</a:t>
            </a:r>
          </a:p>
          <a:p>
            <a:r>
              <a:rPr lang="en-US" dirty="0"/>
              <a:t>  - The objective is not to teach you how to be a web developer</a:t>
            </a:r>
          </a:p>
          <a:p>
            <a:r>
              <a:rPr lang="en-US" dirty="0"/>
              <a:t>    - Yes you’ll be making web pages and some other aspects of web applications</a:t>
            </a:r>
          </a:p>
          <a:p>
            <a:r>
              <a:rPr lang="en-US" dirty="0"/>
              <a:t>    - But like our other topics, the idea is not to master these ideas</a:t>
            </a:r>
          </a:p>
          <a:p>
            <a:r>
              <a:rPr lang="en-US" dirty="0"/>
              <a:t>  - Instead, the objective  is for you to see how abstractions fit together to make web applications work</a:t>
            </a:r>
          </a:p>
          <a:p>
            <a:r>
              <a:rPr lang="en-US" dirty="0"/>
              <a:t>    - To understand conceptually what that parts are and to build an intuition about how web applications work</a:t>
            </a:r>
          </a:p>
          <a:p>
            <a:r>
              <a:rPr lang="en-US" dirty="0"/>
              <a:t>    - then later that will help you as you learn more about them</a:t>
            </a:r>
          </a:p>
          <a:p>
            <a:r>
              <a:rPr lang="en-US" dirty="0"/>
              <a:t>      - either in classes (COMP 190-290) and on your own.</a:t>
            </a:r>
          </a:p>
          <a:p>
            <a:r>
              <a:rPr lang="en-US" dirty="0"/>
              <a:t>    - this will also help you if you go on to create your own web abstractions.</a:t>
            </a:r>
          </a:p>
          <a:p>
            <a:endParaRPr lang="en-US" dirty="0"/>
          </a:p>
          <a:p>
            <a:r>
              <a:rPr lang="en-US" dirty="0"/>
              <a:t>So we’ll be building little pieces of a web application</a:t>
            </a:r>
          </a:p>
          <a:p>
            <a:r>
              <a:rPr lang="en-US" dirty="0"/>
              <a:t>  - Just enough to see each of the major parts and how they fit together.</a:t>
            </a:r>
          </a:p>
          <a:p>
            <a:r>
              <a:rPr lang="en-US" dirty="0"/>
              <a:t>  - A little bit of HTML – lots more to learn later</a:t>
            </a:r>
          </a:p>
          <a:p>
            <a:r>
              <a:rPr lang="en-US" dirty="0"/>
              <a:t>    - But just enough to understand what HTML is and the role that it plays.</a:t>
            </a:r>
          </a:p>
          <a:p>
            <a:r>
              <a:rPr lang="en-US" dirty="0"/>
              <a:t>  - A little bit of CSS/JS/Database/</a:t>
            </a:r>
            <a:r>
              <a:rPr lang="en-US" dirty="0" err="1"/>
              <a:t>Etc</a:t>
            </a:r>
            <a:r>
              <a:rPr lang="en-US" dirty="0"/>
              <a:t>… </a:t>
            </a:r>
          </a:p>
          <a:p>
            <a:r>
              <a:rPr lang="en-US" dirty="0"/>
              <a:t>    - Again, just enough of each of them to know what their role is and how they fit together to make a web app.</a:t>
            </a:r>
          </a:p>
          <a:p>
            <a:endParaRPr lang="en-US" dirty="0"/>
          </a:p>
        </p:txBody>
      </p:sp>
    </p:spTree>
    <p:extLst>
      <p:ext uri="{BB962C8B-B14F-4D97-AF65-F5344CB8AC3E}">
        <p14:creationId xmlns:p14="http://schemas.microsoft.com/office/powerpoint/2010/main" val="2187542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saw many elements (e.g. </a:t>
            </a:r>
            <a:r>
              <a:rPr lang="en-US" dirty="0" err="1"/>
              <a:t>em</a:t>
            </a:r>
            <a:r>
              <a:rPr lang="en-US" dirty="0"/>
              <a:t>, strong, p, </a:t>
            </a:r>
            <a:r>
              <a:rPr lang="en-US" dirty="0" err="1"/>
              <a:t>etc</a:t>
            </a:r>
            <a:r>
              <a:rPr lang="en-US" dirty="0"/>
              <a:t>) will define content that is rendered by the browser.</a:t>
            </a:r>
          </a:p>
          <a:p>
            <a:endParaRPr lang="en-US" dirty="0"/>
          </a:p>
          <a:p>
            <a:r>
              <a:rPr lang="en-US" dirty="0"/>
              <a:t>There are other elements that define the structure of the page and are not rendered.</a:t>
            </a:r>
          </a:p>
          <a:p>
            <a:endParaRPr lang="en-US" dirty="0"/>
          </a:p>
          <a:p>
            <a:r>
              <a:rPr lang="en-US" dirty="0"/>
              <a:t>Every page typically has:</a:t>
            </a:r>
          </a:p>
          <a:p>
            <a:endParaRPr lang="en-US" dirty="0"/>
          </a:p>
          <a:p>
            <a:r>
              <a:rPr lang="en-US" dirty="0"/>
              <a:t>  - html element</a:t>
            </a:r>
          </a:p>
          <a:p>
            <a:r>
              <a:rPr lang="en-US" dirty="0"/>
              <a:t>    - this element contains all of the other elements that are in the page.</a:t>
            </a:r>
          </a:p>
          <a:p>
            <a:r>
              <a:rPr lang="en-US" dirty="0"/>
              <a:t>    - that is, all other elements are nested inside the html element. </a:t>
            </a:r>
          </a:p>
          <a:p>
            <a:endParaRPr lang="en-US" dirty="0"/>
          </a:p>
          <a:p>
            <a:r>
              <a:rPr lang="en-US" dirty="0"/>
              <a:t>  - head element </a:t>
            </a:r>
          </a:p>
          <a:p>
            <a:r>
              <a:rPr lang="en-US" dirty="0"/>
              <a:t>    - This element provides header or meta information about the page</a:t>
            </a:r>
          </a:p>
          <a:p>
            <a:r>
              <a:rPr lang="en-US" dirty="0"/>
              <a:t>      - This information is not rendered into the page by the browser. </a:t>
            </a:r>
          </a:p>
          <a:p>
            <a:r>
              <a:rPr lang="en-US" dirty="0"/>
              <a:t>      - For example above the head element contains a title element.</a:t>
            </a:r>
          </a:p>
          <a:p>
            <a:r>
              <a:rPr lang="en-US" dirty="0"/>
              <a:t>        - title element</a:t>
            </a:r>
          </a:p>
          <a:p>
            <a:r>
              <a:rPr lang="en-US" dirty="0"/>
              <a:t>          - The title element specifies the title of the page.</a:t>
            </a:r>
          </a:p>
          <a:p>
            <a:r>
              <a:rPr lang="en-US" dirty="0"/>
              <a:t>          - This typically appears in the browser tab or as the name of a bookmark.</a:t>
            </a:r>
          </a:p>
          <a:p>
            <a:r>
              <a:rPr lang="en-US" dirty="0"/>
              <a:t>      - The head element can have other elements nested in it as well</a:t>
            </a:r>
          </a:p>
          <a:p>
            <a:r>
              <a:rPr lang="en-US" dirty="0"/>
              <a:t>        - we will see some other elements that we can put into the head in coming classes.</a:t>
            </a:r>
          </a:p>
          <a:p>
            <a:endParaRPr lang="en-US" dirty="0"/>
          </a:p>
          <a:p>
            <a:r>
              <a:rPr lang="en-US" dirty="0"/>
              <a:t>  - body element</a:t>
            </a:r>
          </a:p>
          <a:p>
            <a:r>
              <a:rPr lang="en-US" dirty="0"/>
              <a:t>    - The body element contains all of the elements that are to be rendered into the page.</a:t>
            </a:r>
          </a:p>
          <a:p>
            <a:r>
              <a:rPr lang="en-US" dirty="0"/>
              <a:t>      - It may also contain some elements that are not rendered.</a:t>
            </a:r>
          </a:p>
          <a:p>
            <a:endParaRPr lang="en-US" dirty="0"/>
          </a:p>
          <a:p>
            <a:endParaRPr lang="en-US" dirty="0"/>
          </a:p>
        </p:txBody>
      </p:sp>
    </p:spTree>
    <p:extLst>
      <p:ext uri="{BB962C8B-B14F-4D97-AF65-F5344CB8AC3E}">
        <p14:creationId xmlns:p14="http://schemas.microsoft.com/office/powerpoint/2010/main" val="1682942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nested structure of the </a:t>
            </a:r>
            <a:r>
              <a:rPr lang="en-US" dirty="0" err="1"/>
              <a:t>HTMl</a:t>
            </a:r>
            <a:r>
              <a:rPr lang="en-US" dirty="0"/>
              <a:t> elements can be represented as a tree.</a:t>
            </a:r>
          </a:p>
          <a:p>
            <a:r>
              <a:rPr lang="en-US" dirty="0"/>
              <a:t>  - The tree is a data structure that the browser uses to represent the document.</a:t>
            </a:r>
          </a:p>
          <a:p>
            <a:r>
              <a:rPr lang="en-US" dirty="0"/>
              <a:t>  - This tree structure is called the Document Object Model (or DOM for short)</a:t>
            </a:r>
          </a:p>
          <a:p>
            <a:endParaRPr lang="en-US" dirty="0"/>
          </a:p>
          <a:p>
            <a:r>
              <a:rPr lang="en-US" dirty="0"/>
              <a:t>The HTML elements appear in the tree based on how they are nested in the source code.</a:t>
            </a:r>
          </a:p>
          <a:p>
            <a:r>
              <a:rPr lang="en-US" dirty="0"/>
              <a:t>  - When elements are nested inside of another element</a:t>
            </a:r>
          </a:p>
          <a:p>
            <a:r>
              <a:rPr lang="en-US" dirty="0"/>
              <a:t>    - They appear below it.</a:t>
            </a:r>
          </a:p>
          <a:p>
            <a:r>
              <a:rPr lang="en-US" dirty="0"/>
              <a:t>      - head and body are below html</a:t>
            </a:r>
          </a:p>
          <a:p>
            <a:r>
              <a:rPr lang="en-US" dirty="0"/>
              <a:t>      - Title is below head</a:t>
            </a:r>
          </a:p>
          <a:p>
            <a:r>
              <a:rPr lang="en-US" dirty="0"/>
              <a:t>      - h1 and p are below body</a:t>
            </a:r>
          </a:p>
          <a:p>
            <a:r>
              <a:rPr lang="en-US" dirty="0"/>
              <a:t>      - </a:t>
            </a:r>
            <a:r>
              <a:rPr lang="en-US" dirty="0" err="1"/>
              <a:t>etc</a:t>
            </a:r>
            <a:r>
              <a:rPr lang="en-US" dirty="0"/>
              <a:t>…</a:t>
            </a:r>
          </a:p>
          <a:p>
            <a:endParaRPr lang="en-US" dirty="0"/>
          </a:p>
          <a:p>
            <a:r>
              <a:rPr lang="en-US" dirty="0"/>
              <a:t>    - Ultimately the content of the element appears at the bottom below its element.</a:t>
            </a:r>
          </a:p>
          <a:p>
            <a:r>
              <a:rPr lang="en-US" dirty="0"/>
              <a:t>      - “My First Page” appears below title</a:t>
            </a:r>
          </a:p>
          <a:p>
            <a:r>
              <a:rPr lang="en-US" dirty="0"/>
              <a:t>      - “Hello World” appears below h1</a:t>
            </a:r>
          </a:p>
          <a:p>
            <a:r>
              <a:rPr lang="en-US" dirty="0"/>
              <a:t>      - “very first” appears below </a:t>
            </a:r>
            <a:r>
              <a:rPr lang="en-US" dirty="0" err="1"/>
              <a:t>em</a:t>
            </a:r>
            <a:r>
              <a:rPr lang="en-US" dirty="0"/>
              <a:t>.</a:t>
            </a:r>
          </a:p>
          <a:p>
            <a:r>
              <a:rPr lang="en-US" dirty="0"/>
              <a:t>      - </a:t>
            </a:r>
            <a:r>
              <a:rPr lang="en-US" dirty="0" err="1"/>
              <a:t>etc</a:t>
            </a:r>
            <a:r>
              <a:rPr lang="en-US" dirty="0"/>
              <a:t>…</a:t>
            </a:r>
          </a:p>
          <a:p>
            <a:endParaRPr lang="en-US" dirty="0"/>
          </a:p>
          <a:p>
            <a:r>
              <a:rPr lang="en-US" dirty="0"/>
              <a:t>  - Elements at the same level of nesting appear from left to right in the order that they appear in the source code.</a:t>
            </a:r>
          </a:p>
          <a:p>
            <a:r>
              <a:rPr lang="en-US" dirty="0"/>
              <a:t>    - For example:</a:t>
            </a:r>
          </a:p>
          <a:p>
            <a:r>
              <a:rPr lang="en-US" dirty="0"/>
              <a:t>      - h1 and p are nested inside of the body (so they appear below it as described above)</a:t>
            </a:r>
          </a:p>
          <a:p>
            <a:r>
              <a:rPr lang="en-US" dirty="0"/>
              <a:t>      - h1 appears to the left of p because h1 comes before p in the source code.</a:t>
            </a:r>
          </a:p>
          <a:p>
            <a:r>
              <a:rPr lang="en-US" dirty="0"/>
              <a:t>    - Similarly</a:t>
            </a:r>
          </a:p>
          <a:p>
            <a:r>
              <a:rPr lang="en-US" dirty="0"/>
              <a:t>      - </a:t>
            </a:r>
            <a:r>
              <a:rPr lang="en-US" dirty="0" err="1"/>
              <a:t>em</a:t>
            </a:r>
            <a:r>
              <a:rPr lang="en-US" dirty="0"/>
              <a:t> appears to the left of strong because </a:t>
            </a:r>
            <a:r>
              <a:rPr lang="en-US" dirty="0" err="1"/>
              <a:t>em</a:t>
            </a:r>
            <a:r>
              <a:rPr lang="en-US" dirty="0"/>
              <a:t> comes before strong in the source code.</a:t>
            </a:r>
          </a:p>
          <a:p>
            <a:endParaRPr lang="en-US" dirty="0"/>
          </a:p>
          <a:p>
            <a:endParaRPr lang="en-US" dirty="0"/>
          </a:p>
          <a:p>
            <a:r>
              <a:rPr lang="en-US" dirty="0"/>
              <a:t>If you’ve had 232 you will recognize this structures as a tree</a:t>
            </a:r>
          </a:p>
          <a:p>
            <a:r>
              <a:rPr lang="en-US" dirty="0"/>
              <a:t>  - You might also notice that a depth first traversal will visit the elements in the order in which they should be rendered into the page.</a:t>
            </a:r>
          </a:p>
          <a:p>
            <a:r>
              <a:rPr lang="en-US" dirty="0"/>
              <a:t>  - If you haven’t had 232, no big deal.</a:t>
            </a:r>
          </a:p>
          <a:p>
            <a:r>
              <a:rPr lang="en-US" dirty="0"/>
              <a:t>    - Maybe just keep this example in the back of your mind when you see trees in 232 next fall.</a:t>
            </a:r>
          </a:p>
        </p:txBody>
      </p:sp>
    </p:spTree>
    <p:extLst>
      <p:ext uri="{BB962C8B-B14F-4D97-AF65-F5344CB8AC3E}">
        <p14:creationId xmlns:p14="http://schemas.microsoft.com/office/powerpoint/2010/main" val="918404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 and images are HTML elements also.</a:t>
            </a:r>
          </a:p>
          <a:p>
            <a:r>
              <a:rPr lang="en-US" dirty="0"/>
              <a:t>  - Links are created by an a (anchor) element.</a:t>
            </a:r>
          </a:p>
          <a:p>
            <a:r>
              <a:rPr lang="en-US" dirty="0"/>
              <a:t>  - Images are created by an </a:t>
            </a:r>
            <a:r>
              <a:rPr lang="en-US" dirty="0" err="1"/>
              <a:t>img</a:t>
            </a:r>
            <a:r>
              <a:rPr lang="en-US" dirty="0"/>
              <a:t> (image) element</a:t>
            </a:r>
          </a:p>
          <a:p>
            <a:endParaRPr lang="en-US" dirty="0"/>
          </a:p>
          <a:p>
            <a:r>
              <a:rPr lang="en-US" dirty="0"/>
              <a:t>Both Link (a) and Image (</a:t>
            </a:r>
            <a:r>
              <a:rPr lang="en-US" dirty="0" err="1"/>
              <a:t>img</a:t>
            </a:r>
            <a:r>
              <a:rPr lang="en-US" dirty="0"/>
              <a:t>) elements have attributes</a:t>
            </a:r>
          </a:p>
          <a:p>
            <a:r>
              <a:rPr lang="en-US" dirty="0"/>
              <a:t>  - Attributes appear inside the start tag and add additional information to the element</a:t>
            </a:r>
          </a:p>
          <a:p>
            <a:r>
              <a:rPr lang="en-US" dirty="0"/>
              <a:t>    - They might describe the behavior of the element.</a:t>
            </a:r>
          </a:p>
          <a:p>
            <a:r>
              <a:rPr lang="en-US" dirty="0"/>
              <a:t>    - They might also modify the way the element is rendered.</a:t>
            </a:r>
          </a:p>
          <a:p>
            <a:endParaRPr lang="en-US" dirty="0"/>
          </a:p>
          <a:p>
            <a:r>
              <a:rPr lang="en-US" dirty="0"/>
              <a:t>  - For link (a) elements</a:t>
            </a:r>
          </a:p>
          <a:p>
            <a:r>
              <a:rPr lang="en-US" dirty="0"/>
              <a:t>    - The </a:t>
            </a:r>
            <a:r>
              <a:rPr lang="en-US" dirty="0" err="1"/>
              <a:t>href</a:t>
            </a:r>
            <a:r>
              <a:rPr lang="en-US" dirty="0"/>
              <a:t> attribute specifies where the link leads</a:t>
            </a:r>
          </a:p>
          <a:p>
            <a:r>
              <a:rPr lang="en-US" dirty="0"/>
              <a:t>      - the attribute name is </a:t>
            </a:r>
            <a:r>
              <a:rPr lang="en-US" dirty="0" err="1"/>
              <a:t>href</a:t>
            </a:r>
            <a:endParaRPr lang="en-US" dirty="0"/>
          </a:p>
          <a:p>
            <a:r>
              <a:rPr lang="en-US" dirty="0"/>
              <a:t>      - the attribute value is the URL of the page to go to (i.e. its address)</a:t>
            </a:r>
          </a:p>
          <a:p>
            <a:r>
              <a:rPr lang="en-US" dirty="0"/>
              <a:t>      - the content of the element (Dickinson) is the rendered text of the link.</a:t>
            </a:r>
          </a:p>
          <a:p>
            <a:r>
              <a:rPr lang="en-US" dirty="0"/>
              <a:t>    - e.g. &lt;a </a:t>
            </a:r>
            <a:r>
              <a:rPr lang="en-US" dirty="0" err="1"/>
              <a:t>href</a:t>
            </a:r>
            <a:r>
              <a:rPr lang="en-US" dirty="0"/>
              <a:t>=“https://</a:t>
            </a:r>
            <a:r>
              <a:rPr lang="en-US" dirty="0" err="1"/>
              <a:t>dickinson.edu</a:t>
            </a:r>
            <a:r>
              <a:rPr lang="en-US" dirty="0"/>
              <a:t>”&gt;Dickinson&lt;/a&gt;</a:t>
            </a:r>
          </a:p>
          <a:p>
            <a:r>
              <a:rPr lang="en-US" dirty="0"/>
              <a:t>      - attribute name is </a:t>
            </a:r>
            <a:r>
              <a:rPr lang="en-US" dirty="0" err="1"/>
              <a:t>href</a:t>
            </a:r>
            <a:endParaRPr lang="en-US" dirty="0"/>
          </a:p>
          <a:p>
            <a:r>
              <a:rPr lang="en-US" dirty="0"/>
              <a:t>      - attribute value is “https://</a:t>
            </a:r>
            <a:r>
              <a:rPr lang="en-US" dirty="0" err="1"/>
              <a:t>dickinson.edu</a:t>
            </a:r>
            <a:r>
              <a:rPr lang="en-US" dirty="0"/>
              <a:t>”</a:t>
            </a:r>
          </a:p>
          <a:p>
            <a:r>
              <a:rPr lang="en-US" dirty="0"/>
              <a:t>      - element content is Dickinson</a:t>
            </a:r>
          </a:p>
          <a:p>
            <a:endParaRPr lang="en-US" dirty="0"/>
          </a:p>
          <a:p>
            <a:r>
              <a:rPr lang="en-US" dirty="0"/>
              <a:t> - For image (</a:t>
            </a:r>
            <a:r>
              <a:rPr lang="en-US" dirty="0" err="1"/>
              <a:t>img</a:t>
            </a:r>
            <a:r>
              <a:rPr lang="en-US" dirty="0"/>
              <a:t>) elements</a:t>
            </a:r>
          </a:p>
          <a:p>
            <a:r>
              <a:rPr lang="en-US" dirty="0"/>
              <a:t>   - The attribute specifies the image to display</a:t>
            </a:r>
          </a:p>
          <a:p>
            <a:r>
              <a:rPr lang="en-US" dirty="0"/>
              <a:t>      - The attribute name is </a:t>
            </a:r>
            <a:r>
              <a:rPr lang="en-US" dirty="0" err="1"/>
              <a:t>src</a:t>
            </a:r>
            <a:endParaRPr lang="en-US" dirty="0"/>
          </a:p>
          <a:p>
            <a:r>
              <a:rPr lang="en-US" dirty="0"/>
              <a:t>      - The attribute value is the URL of the image.</a:t>
            </a:r>
          </a:p>
          <a:p>
            <a:endParaRPr lang="en-US" dirty="0"/>
          </a:p>
          <a:p>
            <a:r>
              <a:rPr lang="en-US" dirty="0"/>
              <a:t>    - Note:</a:t>
            </a:r>
          </a:p>
          <a:p>
            <a:r>
              <a:rPr lang="en-US" dirty="0"/>
              <a:t>      - the </a:t>
            </a:r>
            <a:r>
              <a:rPr lang="en-US" dirty="0" err="1"/>
              <a:t>img</a:t>
            </a:r>
            <a:r>
              <a:rPr lang="en-US" dirty="0"/>
              <a:t> element does not have any content</a:t>
            </a:r>
          </a:p>
          <a:p>
            <a:r>
              <a:rPr lang="en-US" dirty="0"/>
              <a:t>      - so it does not have an end tag</a:t>
            </a:r>
          </a:p>
          <a:p>
            <a:r>
              <a:rPr lang="en-US" dirty="0"/>
              <a:t>      - Called an empty element.</a:t>
            </a:r>
          </a:p>
        </p:txBody>
      </p:sp>
    </p:spTree>
    <p:extLst>
      <p:ext uri="{BB962C8B-B14F-4D97-AF65-F5344CB8AC3E}">
        <p14:creationId xmlns:p14="http://schemas.microsoft.com/office/powerpoint/2010/main" val="1053751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7891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get all of the files that you need onto your machine (or onto a lab machine)</a:t>
            </a:r>
          </a:p>
          <a:p>
            <a:r>
              <a:rPr lang="en-US" dirty="0"/>
              <a:t>  - They will contain all of the source code for the </a:t>
            </a:r>
            <a:r>
              <a:rPr lang="en-US" dirty="0" err="1"/>
              <a:t>homeowork</a:t>
            </a:r>
            <a:r>
              <a:rPr lang="en-US" dirty="0"/>
              <a:t> </a:t>
            </a:r>
            <a:r>
              <a:rPr lang="en-US" dirty="0" err="1"/>
              <a:t>activites</a:t>
            </a:r>
            <a:r>
              <a:rPr lang="en-US" dirty="0"/>
              <a:t> </a:t>
            </a:r>
          </a:p>
          <a:p>
            <a:r>
              <a:rPr lang="en-US" dirty="0"/>
              <a:t>  - They will also contain everything necessary to setup and run a backend on your machine (or a lab machine).</a:t>
            </a:r>
          </a:p>
          <a:p>
            <a:endParaRPr lang="en-US" dirty="0"/>
          </a:p>
          <a:p>
            <a:r>
              <a:rPr lang="en-US" dirty="0"/>
              <a:t>You will start a web server (virtual hardware) on your machine </a:t>
            </a:r>
          </a:p>
          <a:p>
            <a:r>
              <a:rPr lang="en-US" dirty="0"/>
              <a:t>  - This uses docker which essentially pretends to be another computer running inside your computer.</a:t>
            </a:r>
          </a:p>
          <a:p>
            <a:r>
              <a:rPr lang="en-US" dirty="0"/>
              <a:t>  - It starts up a web server (software) on that computer</a:t>
            </a:r>
          </a:p>
          <a:p>
            <a:endParaRPr lang="en-US" dirty="0"/>
          </a:p>
          <a:p>
            <a:r>
              <a:rPr lang="en-US" dirty="0"/>
              <a:t>You will then connect to the web server running in the docker container.</a:t>
            </a:r>
          </a:p>
          <a:p>
            <a:r>
              <a:rPr lang="en-US" dirty="0"/>
              <a:t>  - make requests from your browser</a:t>
            </a:r>
          </a:p>
          <a:p>
            <a:r>
              <a:rPr lang="en-US" dirty="0"/>
              <a:t>  - have your browser render the pages that are returned.</a:t>
            </a:r>
          </a:p>
        </p:txBody>
      </p:sp>
    </p:spTree>
    <p:extLst>
      <p:ext uri="{BB962C8B-B14F-4D97-AF65-F5344CB8AC3E}">
        <p14:creationId xmlns:p14="http://schemas.microsoft.com/office/powerpoint/2010/main" val="3915795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has been tested and works in Tome 232.</a:t>
            </a:r>
          </a:p>
          <a:p>
            <a:r>
              <a:rPr lang="en-US" dirty="0"/>
              <a:t>You can attempt to set it up on your machine</a:t>
            </a:r>
          </a:p>
          <a:p>
            <a:r>
              <a:rPr lang="en-US" dirty="0"/>
              <a:t>  - But don’t waste hours and then not do the homework.</a:t>
            </a:r>
          </a:p>
          <a:p>
            <a:r>
              <a:rPr lang="en-US" dirty="0"/>
              <a:t>  - Use Tome 232 instead.</a:t>
            </a:r>
          </a:p>
        </p:txBody>
      </p:sp>
    </p:spTree>
    <p:extLst>
      <p:ext uri="{BB962C8B-B14F-4D97-AF65-F5344CB8AC3E}">
        <p14:creationId xmlns:p14="http://schemas.microsoft.com/office/powerpoint/2010/main" val="1173242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works, you will see the following page.</a:t>
            </a:r>
          </a:p>
          <a:p>
            <a:r>
              <a:rPr lang="en-US" dirty="0"/>
              <a:t>The Homework activity reiterates the setup process and describes how to work with the pages.</a:t>
            </a:r>
          </a:p>
        </p:txBody>
      </p:sp>
    </p:spTree>
    <p:extLst>
      <p:ext uri="{BB962C8B-B14F-4D97-AF65-F5344CB8AC3E}">
        <p14:creationId xmlns:p14="http://schemas.microsoft.com/office/powerpoint/2010/main" val="149460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Note: Individual images may be covered by their own licensing agreements and were incorporated here under fair use.  Their use in this slide deck does not change or alter their licensing. </a:t>
            </a:r>
          </a:p>
          <a:p>
            <a:endParaRPr lang="en-US" dirty="0"/>
          </a:p>
        </p:txBody>
      </p:sp>
    </p:spTree>
    <p:extLst>
      <p:ext uri="{BB962C8B-B14F-4D97-AF65-F5344CB8AC3E}">
        <p14:creationId xmlns:p14="http://schemas.microsoft.com/office/powerpoint/2010/main" val="310729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Apps are generally divided into two parts</a:t>
            </a:r>
          </a:p>
          <a:p>
            <a:r>
              <a:rPr lang="en-US" dirty="0"/>
              <a:t>  - </a:t>
            </a:r>
            <a:r>
              <a:rPr lang="en-US"/>
              <a:t>Client side or </a:t>
            </a:r>
            <a:r>
              <a:rPr lang="en-US" dirty="0"/>
              <a:t>front end</a:t>
            </a:r>
          </a:p>
          <a:p>
            <a:r>
              <a:rPr lang="en-US" dirty="0"/>
              <a:t>  - Sever side or back end</a:t>
            </a:r>
          </a:p>
          <a:p>
            <a:endParaRPr lang="en-US" dirty="0"/>
          </a:p>
          <a:p>
            <a:r>
              <a:rPr lang="en-US" dirty="0"/>
              <a:t>The Client Side – Front end</a:t>
            </a:r>
          </a:p>
          <a:p>
            <a:r>
              <a:rPr lang="en-US" dirty="0"/>
              <a:t>  - This part of the app runs on your machine within your web browser</a:t>
            </a:r>
          </a:p>
          <a:p>
            <a:r>
              <a:rPr lang="en-US" dirty="0"/>
              <a:t>  - Based on three fundamental languages</a:t>
            </a:r>
          </a:p>
          <a:p>
            <a:r>
              <a:rPr lang="en-US" dirty="0"/>
              <a:t>    - HTML</a:t>
            </a:r>
          </a:p>
          <a:p>
            <a:r>
              <a:rPr lang="en-US" dirty="0"/>
              <a:t>    - CSS</a:t>
            </a:r>
          </a:p>
          <a:p>
            <a:r>
              <a:rPr lang="en-US" dirty="0"/>
              <a:t>    - JavaScript</a:t>
            </a:r>
          </a:p>
          <a:p>
            <a:r>
              <a:rPr lang="en-US" dirty="0"/>
              <a:t>  - Everything else listed – which you may or may not have heard of (doesn’t matter)…</a:t>
            </a:r>
          </a:p>
          <a:p>
            <a:r>
              <a:rPr lang="en-US" dirty="0"/>
              <a:t>    - Bootstrap, React, Angular, </a:t>
            </a:r>
            <a:r>
              <a:rPr lang="en-US" dirty="0" err="1"/>
              <a:t>JQuery</a:t>
            </a:r>
            <a:r>
              <a:rPr lang="en-US" dirty="0"/>
              <a:t>,  </a:t>
            </a:r>
            <a:r>
              <a:rPr lang="en-US" dirty="0" err="1"/>
              <a:t>etc</a:t>
            </a:r>
            <a:r>
              <a:rPr lang="en-US" dirty="0"/>
              <a:t>…</a:t>
            </a:r>
          </a:p>
          <a:p>
            <a:r>
              <a:rPr lang="en-US" dirty="0"/>
              <a:t>    - Those are just software libraries or frameworks.</a:t>
            </a:r>
          </a:p>
          <a:p>
            <a:r>
              <a:rPr lang="en-US" dirty="0"/>
              <a:t>      - They are abstractions built from HTML/CSS/JS that make it easier to construct large applications.</a:t>
            </a:r>
          </a:p>
          <a:p>
            <a:r>
              <a:rPr lang="en-US" dirty="0"/>
              <a:t>        - The relationship is similar to that between a HLL and its libraries.</a:t>
            </a:r>
          </a:p>
          <a:p>
            <a:r>
              <a:rPr lang="en-US" dirty="0"/>
              <a:t>        - These libraries aim to make it easier to create rich interactive web applications</a:t>
            </a:r>
          </a:p>
          <a:p>
            <a:r>
              <a:rPr lang="en-US" dirty="0"/>
              <a:t>          - They hide details that the developer doesn’t’ need to worry about</a:t>
            </a:r>
          </a:p>
          <a:p>
            <a:r>
              <a:rPr lang="en-US" dirty="0"/>
              <a:t>          - Which lets the developer focus on the parts they do need to worry about.</a:t>
            </a:r>
          </a:p>
          <a:p>
            <a:r>
              <a:rPr lang="en-US" dirty="0"/>
              <a:t>    - We will not be looking at any of these libraries in detail in this class</a:t>
            </a:r>
          </a:p>
          <a:p>
            <a:r>
              <a:rPr lang="en-US" dirty="0"/>
              <a:t>      - we will instead focus on the fundamental elements (HTML/CSS/JS) that are used to build them.</a:t>
            </a:r>
          </a:p>
          <a:p>
            <a:r>
              <a:rPr lang="en-US" dirty="0"/>
              <a:t>        - this will give you flexible foundational knowledge that is applicable to all of the different libraries and frameworks.</a:t>
            </a:r>
          </a:p>
          <a:p>
            <a:r>
              <a:rPr lang="en-US" dirty="0"/>
              <a:t>      - you’ll see more and learn about </a:t>
            </a:r>
            <a:r>
              <a:rPr lang="en-US" dirty="0" err="1"/>
              <a:t>Vue.js</a:t>
            </a:r>
            <a:r>
              <a:rPr lang="en-US" dirty="0"/>
              <a:t> (a different framework/library) in COMP 290 if you have not already taken it.</a:t>
            </a:r>
          </a:p>
          <a:p>
            <a:endParaRPr lang="en-US" dirty="0"/>
          </a:p>
          <a:p>
            <a:r>
              <a:rPr lang="en-US" dirty="0"/>
              <a:t>The Server Side – Back End</a:t>
            </a:r>
          </a:p>
          <a:p>
            <a:r>
              <a:rPr lang="en-US" dirty="0"/>
              <a:t>  - These are programs that run on a web server somewhere else on the internet</a:t>
            </a:r>
          </a:p>
          <a:p>
            <a:r>
              <a:rPr lang="en-US" dirty="0"/>
              <a:t>    - When you enter a URL in your browser and that request makes its way to the server these are the pieces of software that run on that server to send the page or information that you requested back to you.</a:t>
            </a:r>
          </a:p>
          <a:p>
            <a:r>
              <a:rPr lang="en-US" dirty="0"/>
              <a:t>  - Typically the back end is made up of three main components</a:t>
            </a:r>
          </a:p>
          <a:p>
            <a:r>
              <a:rPr lang="en-US" dirty="0"/>
              <a:t>    - The Web server</a:t>
            </a:r>
          </a:p>
          <a:p>
            <a:r>
              <a:rPr lang="en-US" dirty="0"/>
              <a:t>    - A Backend Language</a:t>
            </a:r>
          </a:p>
          <a:p>
            <a:r>
              <a:rPr lang="en-US" dirty="0"/>
              <a:t>    - A Database</a:t>
            </a:r>
          </a:p>
          <a:p>
            <a:endParaRPr lang="en-US" dirty="0"/>
          </a:p>
          <a:p>
            <a:r>
              <a:rPr lang="en-US" dirty="0"/>
              <a:t>Note that the term Web Server is overloaded:</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The machine connected to the internet that runs the back end software is called the Web Server (hardware)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The program that runs on the Web Server (hardware) that processes requests for pages or information is also called the Web Server (software)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Generally you’ll be able to tell from the context if the term Web Server is referring to the hardware machine or the software program.</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r>
              <a:rPr lang="en-US" dirty="0"/>
              <a:t>Front end clients are connected to backend servers over the internet</a:t>
            </a:r>
          </a:p>
          <a:p>
            <a:r>
              <a:rPr lang="en-US" dirty="0"/>
              <a:t>  - HTTP / HTTPS – the language used by front end applications to request pages or information from the back end. </a:t>
            </a:r>
          </a:p>
          <a:p>
            <a:r>
              <a:rPr lang="en-US" dirty="0"/>
              <a:t>    - HTTPS – the S is for secure, meaning that the information sent between the client and the server is encrypted.</a:t>
            </a:r>
          </a:p>
          <a:p>
            <a:r>
              <a:rPr lang="en-US" dirty="0"/>
              <a:t>  - Web APIs use HTTP/HTTPS to request information rather than web pages.</a:t>
            </a:r>
          </a:p>
          <a:p>
            <a:r>
              <a:rPr lang="en-US" dirty="0"/>
              <a:t>    - There will be more on this as we continue on.</a:t>
            </a:r>
          </a:p>
          <a:p>
            <a:endParaRPr lang="en-US" dirty="0"/>
          </a:p>
          <a:p>
            <a:endParaRPr lang="en-US" dirty="0"/>
          </a:p>
          <a:p>
            <a:endParaRPr lang="en-US" dirty="0"/>
          </a:p>
        </p:txBody>
      </p:sp>
    </p:spTree>
    <p:extLst>
      <p:ext uri="{BB962C8B-B14F-4D97-AF65-F5344CB8AC3E}">
        <p14:creationId xmlns:p14="http://schemas.microsoft.com/office/powerpoint/2010/main" val="84594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 / CSS / JavaScript are the three fundamental languages/technologies used on the font end.</a:t>
            </a:r>
          </a:p>
          <a:p>
            <a:endParaRPr lang="en-US" dirty="0"/>
          </a:p>
          <a:p>
            <a:r>
              <a:rPr lang="en-US" dirty="0"/>
              <a:t>HTML Specifies the content and structure of a page</a:t>
            </a:r>
          </a:p>
          <a:p>
            <a:r>
              <a:rPr lang="en-US" dirty="0"/>
              <a:t>  - What words, images, links, buttons, </a:t>
            </a:r>
            <a:r>
              <a:rPr lang="en-US" dirty="0" err="1"/>
              <a:t>etc</a:t>
            </a:r>
            <a:r>
              <a:rPr lang="en-US" dirty="0"/>
              <a:t> appear on the page and how they are related to each other.</a:t>
            </a:r>
          </a:p>
          <a:p>
            <a:r>
              <a:rPr lang="en-US" dirty="0"/>
              <a:t> -  It can also specify to some extent also where things are on the page in relation to each other.</a:t>
            </a:r>
          </a:p>
          <a:p>
            <a:r>
              <a:rPr lang="en-US" dirty="0"/>
              <a:t>  - It is sort of like a blueprint for a house</a:t>
            </a:r>
          </a:p>
          <a:p>
            <a:r>
              <a:rPr lang="en-US" dirty="0"/>
              <a:t>    - What rooms are there, what windows and doors are there, what fixtures (sockets, lights) are there?</a:t>
            </a:r>
          </a:p>
          <a:p>
            <a:endParaRPr lang="en-US" dirty="0"/>
          </a:p>
          <a:p>
            <a:r>
              <a:rPr lang="en-US" dirty="0"/>
              <a:t>CSS Specifies how those contents appear on the page</a:t>
            </a:r>
          </a:p>
          <a:p>
            <a:r>
              <a:rPr lang="en-US" dirty="0"/>
              <a:t>  - What colors are used, what buttons look like, where things are positioned on the page.</a:t>
            </a:r>
          </a:p>
          <a:p>
            <a:r>
              <a:rPr lang="en-US" dirty="0"/>
              <a:t>  - This is like interior decorating</a:t>
            </a:r>
          </a:p>
          <a:p>
            <a:r>
              <a:rPr lang="en-US" dirty="0"/>
              <a:t>    - What color are the walls? Where are the pictures hung? What style of furniture is uses? Where is it placed?</a:t>
            </a:r>
          </a:p>
          <a:p>
            <a:endParaRPr lang="en-US" dirty="0"/>
          </a:p>
          <a:p>
            <a:r>
              <a:rPr lang="en-US" dirty="0"/>
              <a:t>JavaScript makes the page active and interactive, it makes it do stuff other than just display information.</a:t>
            </a:r>
          </a:p>
          <a:p>
            <a:r>
              <a:rPr lang="en-US" dirty="0"/>
              <a:t>  - Actions that happen when you click a button, animations, page changes, etc.</a:t>
            </a:r>
          </a:p>
          <a:p>
            <a:r>
              <a:rPr lang="en-US" dirty="0"/>
              <a:t>  - This is like the electrical wiring and plumbing in the house</a:t>
            </a:r>
          </a:p>
          <a:p>
            <a:r>
              <a:rPr lang="en-US" dirty="0"/>
              <a:t>    - Without it the lights sit there and look pretty, but they don’t turn on when you flip the switch.</a:t>
            </a:r>
          </a:p>
          <a:p>
            <a:endParaRPr lang="en-US" dirty="0"/>
          </a:p>
          <a:p>
            <a:r>
              <a:rPr lang="en-US" dirty="0"/>
              <a:t>Look at the Class Schedule Search page in SSB in the Gateway for an example:</a:t>
            </a:r>
          </a:p>
          <a:p>
            <a:r>
              <a:rPr lang="en-US" dirty="0"/>
              <a:t>  - Browse Classes</a:t>
            </a:r>
          </a:p>
          <a:p>
            <a:r>
              <a:rPr lang="en-US" dirty="0"/>
              <a:t>    - https://</a:t>
            </a:r>
            <a:r>
              <a:rPr lang="en-US" dirty="0" err="1"/>
              <a:t>bannercprod.dickinson.edu</a:t>
            </a:r>
            <a:r>
              <a:rPr lang="en-US" dirty="0"/>
              <a:t>/</a:t>
            </a:r>
            <a:r>
              <a:rPr lang="en-US" dirty="0" err="1"/>
              <a:t>StudentRegistrationSsb</a:t>
            </a:r>
            <a:r>
              <a:rPr lang="en-US" dirty="0"/>
              <a:t>/</a:t>
            </a:r>
            <a:r>
              <a:rPr lang="en-US" dirty="0" err="1"/>
              <a:t>ssb</a:t>
            </a:r>
            <a:r>
              <a:rPr lang="en-US" dirty="0"/>
              <a:t>/term/</a:t>
            </a:r>
            <a:r>
              <a:rPr lang="en-US" dirty="0" err="1"/>
              <a:t>termSelection?mode</a:t>
            </a:r>
            <a:r>
              <a:rPr lang="en-US" dirty="0"/>
              <a:t>=search </a:t>
            </a:r>
          </a:p>
          <a:p>
            <a:r>
              <a:rPr lang="en-US" dirty="0"/>
              <a:t>    - HTML</a:t>
            </a:r>
          </a:p>
          <a:p>
            <a:r>
              <a:rPr lang="en-US" dirty="0"/>
              <a:t>      - Dickinson </a:t>
            </a:r>
            <a:r>
              <a:rPr lang="en-US" dirty="0" err="1"/>
              <a:t>workmark</a:t>
            </a:r>
            <a:r>
              <a:rPr lang="en-US" dirty="0"/>
              <a:t> image</a:t>
            </a:r>
          </a:p>
          <a:p>
            <a:r>
              <a:rPr lang="en-US" dirty="0"/>
              <a:t>      - Links to “Student”, “Course Requests/Registration”, “Select a Term”</a:t>
            </a:r>
          </a:p>
          <a:p>
            <a:r>
              <a:rPr lang="en-US" dirty="0"/>
              <a:t>      - “Select a Term” text</a:t>
            </a:r>
          </a:p>
          <a:p>
            <a:r>
              <a:rPr lang="en-US" dirty="0"/>
              <a:t>      - Dropdown menu for terms</a:t>
            </a:r>
          </a:p>
          <a:p>
            <a:r>
              <a:rPr lang="en-US" dirty="0"/>
              <a:t>      - “Continue” button</a:t>
            </a:r>
          </a:p>
          <a:p>
            <a:r>
              <a:rPr lang="en-US" dirty="0"/>
              <a:t>      - </a:t>
            </a:r>
            <a:r>
              <a:rPr lang="en-US" dirty="0" err="1"/>
              <a:t>etc</a:t>
            </a:r>
            <a:r>
              <a:rPr lang="en-US" dirty="0"/>
              <a:t>…</a:t>
            </a:r>
          </a:p>
          <a:p>
            <a:r>
              <a:rPr lang="en-US" dirty="0"/>
              <a:t>    - CSS</a:t>
            </a:r>
          </a:p>
          <a:p>
            <a:r>
              <a:rPr lang="en-US" dirty="0"/>
              <a:t>      - The Font used</a:t>
            </a:r>
          </a:p>
          <a:p>
            <a:r>
              <a:rPr lang="en-US" dirty="0"/>
              <a:t>      - The particular way the button looks as compared to other pages.</a:t>
            </a:r>
          </a:p>
          <a:p>
            <a:r>
              <a:rPr lang="en-US" dirty="0"/>
              <a:t>      - The gray/blue border around the page</a:t>
            </a:r>
          </a:p>
          <a:p>
            <a:r>
              <a:rPr lang="en-US" dirty="0"/>
              <a:t>    - JavaScript</a:t>
            </a:r>
          </a:p>
          <a:p>
            <a:r>
              <a:rPr lang="en-US" dirty="0"/>
              <a:t>      - Populate dropdown when it is opened</a:t>
            </a:r>
          </a:p>
          <a:p>
            <a:r>
              <a:rPr lang="en-US" dirty="0"/>
              <a:t>        - “Searching” when first clicked is JavaScript asking the server for the data to show.</a:t>
            </a:r>
          </a:p>
          <a:p>
            <a:r>
              <a:rPr lang="en-US" dirty="0"/>
              <a:t>        - This is done via a Web API that was mentioned earlier.</a:t>
            </a:r>
          </a:p>
          <a:p>
            <a:r>
              <a:rPr lang="en-US" dirty="0"/>
              <a:t>      - Changes the page when the button is clicked</a:t>
            </a:r>
          </a:p>
          <a:p>
            <a:endParaRPr lang="en-US" dirty="0"/>
          </a:p>
        </p:txBody>
      </p:sp>
    </p:spTree>
    <p:extLst>
      <p:ext uri="{BB962C8B-B14F-4D97-AF65-F5344CB8AC3E}">
        <p14:creationId xmlns:p14="http://schemas.microsoft.com/office/powerpoint/2010/main" val="2212489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fundamental back end technologies that are used include:</a:t>
            </a:r>
          </a:p>
          <a:p>
            <a:endParaRPr lang="en-US" dirty="0"/>
          </a:p>
          <a:p>
            <a:r>
              <a:rPr lang="en-US" dirty="0"/>
              <a:t>The Web Server </a:t>
            </a:r>
          </a:p>
          <a:p>
            <a:r>
              <a:rPr lang="en-US" dirty="0"/>
              <a:t>  - Here we are talking about the software web server.</a:t>
            </a:r>
          </a:p>
          <a:p>
            <a:r>
              <a:rPr lang="en-US" dirty="0"/>
              <a:t>  - This is a program that runs on the web server (hardware/machine) </a:t>
            </a:r>
          </a:p>
          <a:p>
            <a:r>
              <a:rPr lang="en-US" dirty="0"/>
              <a:t>    - Receives requests for pages or data from web browsers (or other programs)</a:t>
            </a:r>
          </a:p>
          <a:p>
            <a:r>
              <a:rPr lang="en-US" dirty="0"/>
              <a:t>      - Requests come in over the internet in the HTTP/HTTPS language.</a:t>
            </a:r>
          </a:p>
          <a:p>
            <a:r>
              <a:rPr lang="en-US" dirty="0"/>
              <a:t>    - The server finds the requested page/data and returns it to the server over the internet.</a:t>
            </a:r>
          </a:p>
          <a:p>
            <a:r>
              <a:rPr lang="en-US" dirty="0"/>
              <a:t>   </a:t>
            </a:r>
          </a:p>
          <a:p>
            <a:r>
              <a:rPr lang="en-US" dirty="0"/>
              <a:t>The Back-end languages or Applications</a:t>
            </a:r>
          </a:p>
          <a:p>
            <a:r>
              <a:rPr lang="en-US" dirty="0"/>
              <a:t>  - These are programs that can be used by the web server to generated the requested page/information.</a:t>
            </a:r>
          </a:p>
          <a:p>
            <a:r>
              <a:rPr lang="en-US" dirty="0"/>
              <a:t>    - Called “Back end language” because some language is used (e.g. JavaScript, Python, Java, </a:t>
            </a:r>
            <a:r>
              <a:rPr lang="en-US" dirty="0" err="1"/>
              <a:t>etc</a:t>
            </a:r>
            <a:r>
              <a:rPr lang="en-US" dirty="0"/>
              <a:t>).</a:t>
            </a:r>
          </a:p>
          <a:p>
            <a:r>
              <a:rPr lang="en-US" dirty="0"/>
              <a:t>    - So back end applications are written in the back end language.</a:t>
            </a:r>
          </a:p>
          <a:p>
            <a:r>
              <a:rPr lang="en-US" dirty="0"/>
              <a:t>  - Not all requests require use of back end applications</a:t>
            </a:r>
          </a:p>
          <a:p>
            <a:r>
              <a:rPr lang="en-US" dirty="0"/>
              <a:t>    - A request for a plain old web page will not </a:t>
            </a:r>
          </a:p>
          <a:p>
            <a:r>
              <a:rPr lang="en-US" dirty="0"/>
              <a:t>      - The web server can just open a file and provide that page back to the requesting browser.</a:t>
            </a:r>
          </a:p>
          <a:p>
            <a:r>
              <a:rPr lang="en-US" dirty="0"/>
              <a:t>    - But requests for complex pages with dynamic information will use back-end applications to generate the page/data that is returned.</a:t>
            </a:r>
          </a:p>
          <a:p>
            <a:endParaRPr lang="en-US" dirty="0"/>
          </a:p>
          <a:p>
            <a:r>
              <a:rPr lang="en-US" dirty="0"/>
              <a:t>The Database</a:t>
            </a:r>
          </a:p>
          <a:p>
            <a:r>
              <a:rPr lang="en-US" dirty="0"/>
              <a:t>  - Many applications make use lots of data to create their pages</a:t>
            </a:r>
          </a:p>
          <a:p>
            <a:r>
              <a:rPr lang="en-US" dirty="0"/>
              <a:t>    - The page for course search that we looked at for example</a:t>
            </a:r>
          </a:p>
          <a:p>
            <a:r>
              <a:rPr lang="en-US" dirty="0"/>
              <a:t>    - the list of terms or classes that exist are stored in a database</a:t>
            </a:r>
          </a:p>
          <a:p>
            <a:r>
              <a:rPr lang="en-US" dirty="0"/>
              <a:t>    - A backend program retrieves those and generates the content that is displayed (e.g. in the dropdown).</a:t>
            </a:r>
          </a:p>
          <a:p>
            <a:endParaRPr lang="en-US" dirty="0"/>
          </a:p>
          <a:p>
            <a:r>
              <a:rPr lang="en-US" dirty="0"/>
              <a:t>  - The database is a program that runs on the server and allows the back end programs to access that data in efficient ways.</a:t>
            </a:r>
          </a:p>
          <a:p>
            <a:r>
              <a:rPr lang="en-US" dirty="0"/>
              <a:t>  - The backend program will </a:t>
            </a:r>
          </a:p>
          <a:p>
            <a:r>
              <a:rPr lang="en-US" dirty="0"/>
              <a:t>    - ask the database for the data it needs to handle a request</a:t>
            </a:r>
          </a:p>
          <a:p>
            <a:r>
              <a:rPr lang="en-US" dirty="0"/>
              <a:t>    - it will then organize and process that data so that it meets the request</a:t>
            </a:r>
          </a:p>
          <a:p>
            <a:r>
              <a:rPr lang="en-US" dirty="0"/>
              <a:t>    - it will then either hand it back to the web server or return it directly to the requestor.</a:t>
            </a:r>
          </a:p>
        </p:txBody>
      </p:sp>
    </p:spTree>
    <p:extLst>
      <p:ext uri="{BB962C8B-B14F-4D97-AF65-F5344CB8AC3E}">
        <p14:creationId xmlns:p14="http://schemas.microsoft.com/office/powerpoint/2010/main" val="2986909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connections between the front end and the back end are communicated over the internet using HTTP.</a:t>
            </a:r>
          </a:p>
          <a:p>
            <a:r>
              <a:rPr lang="en-US" dirty="0"/>
              <a:t>  - HTTP consists of two main pieces</a:t>
            </a:r>
          </a:p>
          <a:p>
            <a:r>
              <a:rPr lang="en-US" dirty="0"/>
              <a:t>    - The Request</a:t>
            </a:r>
          </a:p>
          <a:p>
            <a:r>
              <a:rPr lang="en-US" dirty="0"/>
              <a:t>      - A packet of information sent from the client (e.g. browser) to the server (e.g. web server software)</a:t>
            </a:r>
          </a:p>
          <a:p>
            <a:r>
              <a:rPr lang="en-US" dirty="0"/>
              <a:t>      - This packet specifies what page or piece of information is being requested.</a:t>
            </a:r>
          </a:p>
          <a:p>
            <a:r>
              <a:rPr lang="en-US" dirty="0"/>
              <a:t>        - E.g. https://</a:t>
            </a:r>
            <a:r>
              <a:rPr lang="en-US" dirty="0" err="1"/>
              <a:t>www.dickinson.edu</a:t>
            </a:r>
            <a:endParaRPr lang="en-US" dirty="0"/>
          </a:p>
          <a:p>
            <a:r>
              <a:rPr lang="en-US" dirty="0"/>
              <a:t>          - This requests the main homepage from the </a:t>
            </a:r>
            <a:r>
              <a:rPr lang="en-US" dirty="0" err="1"/>
              <a:t>www.dickinson.edu</a:t>
            </a:r>
            <a:r>
              <a:rPr lang="en-US" dirty="0"/>
              <a:t> site.</a:t>
            </a:r>
          </a:p>
          <a:p>
            <a:r>
              <a:rPr lang="en-US" dirty="0"/>
              <a:t>        - E.g. https://</a:t>
            </a:r>
            <a:r>
              <a:rPr lang="en-US" dirty="0" err="1"/>
              <a:t>www.dickinson.edu</a:t>
            </a:r>
            <a:r>
              <a:rPr lang="en-US" dirty="0"/>
              <a:t>/~</a:t>
            </a:r>
            <a:r>
              <a:rPr lang="en-US" dirty="0" err="1"/>
              <a:t>braught</a:t>
            </a:r>
            <a:endParaRPr lang="en-US" dirty="0"/>
          </a:p>
          <a:p>
            <a:r>
              <a:rPr lang="en-US" dirty="0"/>
              <a:t>          - This requests the main page from professor </a:t>
            </a:r>
            <a:r>
              <a:rPr lang="en-US" dirty="0" err="1"/>
              <a:t>braught’s</a:t>
            </a:r>
            <a:r>
              <a:rPr lang="en-US" dirty="0"/>
              <a:t> professional website.</a:t>
            </a:r>
          </a:p>
          <a:p>
            <a:r>
              <a:rPr lang="en-US" dirty="0"/>
              <a:t>    - The Response:</a:t>
            </a:r>
          </a:p>
          <a:p>
            <a:r>
              <a:rPr lang="en-US" dirty="0"/>
              <a:t>      - Packets of information that are sent from the web server back to the client.</a:t>
            </a:r>
          </a:p>
          <a:p>
            <a:r>
              <a:rPr lang="en-US" dirty="0"/>
              <a:t>      - These packets contain the information that was requested.</a:t>
            </a:r>
          </a:p>
          <a:p>
            <a:r>
              <a:rPr lang="en-US" dirty="0"/>
              <a:t>      - The client (e.g. the browser) will interpret or process that information</a:t>
            </a:r>
          </a:p>
          <a:p>
            <a:r>
              <a:rPr lang="en-US" dirty="0"/>
              <a:t>        - E.g. the browser will display the web page for the user</a:t>
            </a:r>
          </a:p>
          <a:p>
            <a:endParaRPr lang="en-US" dirty="0"/>
          </a:p>
          <a:p>
            <a:r>
              <a:rPr lang="en-US" dirty="0"/>
              <a:t>  - HTTP is a protocol.</a:t>
            </a:r>
          </a:p>
          <a:p>
            <a:r>
              <a:rPr lang="en-US" dirty="0"/>
              <a:t>    - We can just think of it as a specific format for sending and receiving information.</a:t>
            </a:r>
          </a:p>
          <a:p>
            <a:r>
              <a:rPr lang="en-US" dirty="0"/>
              <a:t>    - That way when the browser sends a request it knows that the server will understand it.</a:t>
            </a:r>
          </a:p>
          <a:p>
            <a:r>
              <a:rPr lang="en-US" dirty="0"/>
              <a:t>    - And when the server returns a response it knows that the client will understand it.</a:t>
            </a:r>
          </a:p>
          <a:p>
            <a:endParaRPr lang="en-US" dirty="0"/>
          </a:p>
          <a:p>
            <a:r>
              <a:rPr lang="en-US" dirty="0"/>
              <a:t>We can think of this using a Metaphor:</a:t>
            </a:r>
          </a:p>
          <a:p>
            <a:r>
              <a:rPr lang="en-US" dirty="0"/>
              <a:t>  - It is like sending a letter and getting a response</a:t>
            </a:r>
          </a:p>
          <a:p>
            <a:r>
              <a:rPr lang="en-US" dirty="0"/>
              <a:t>  - Browser writes up its request (HTTP)</a:t>
            </a:r>
          </a:p>
          <a:p>
            <a:r>
              <a:rPr lang="en-US" dirty="0"/>
              <a:t>    - puts it in the envelope with the address of the server</a:t>
            </a:r>
          </a:p>
          <a:p>
            <a:r>
              <a:rPr lang="en-US" dirty="0"/>
              <a:t>    - puts it into the mail/post</a:t>
            </a:r>
          </a:p>
          <a:p>
            <a:r>
              <a:rPr lang="en-US" dirty="0"/>
              <a:t>      - i.e. sends it over the internet.</a:t>
            </a:r>
          </a:p>
          <a:p>
            <a:r>
              <a:rPr lang="en-US" dirty="0"/>
              <a:t>  - Post system delivers that without knowing what’s inside</a:t>
            </a:r>
          </a:p>
          <a:p>
            <a:r>
              <a:rPr lang="en-US" dirty="0"/>
              <a:t>    - Internet doesn’t know anything about HTTP or web pages</a:t>
            </a:r>
          </a:p>
          <a:p>
            <a:r>
              <a:rPr lang="en-US" dirty="0"/>
              <a:t>    - same as postal system doesn’t know what’s in your letter.</a:t>
            </a:r>
          </a:p>
          <a:p>
            <a:r>
              <a:rPr lang="en-US" dirty="0"/>
              <a:t>    - it just transfers it.</a:t>
            </a:r>
          </a:p>
          <a:p>
            <a:r>
              <a:rPr lang="en-US" dirty="0"/>
              <a:t>  - Recipient (web server) opens the letter </a:t>
            </a:r>
          </a:p>
          <a:p>
            <a:r>
              <a:rPr lang="en-US" dirty="0"/>
              <a:t>    - processes the request (web server software understands the request)</a:t>
            </a:r>
          </a:p>
          <a:p>
            <a:r>
              <a:rPr lang="en-US" dirty="0"/>
              <a:t>    - writes a response (a web page or data)</a:t>
            </a:r>
          </a:p>
          <a:p>
            <a:r>
              <a:rPr lang="en-US" dirty="0"/>
              <a:t>    - puts it in an envelope</a:t>
            </a:r>
          </a:p>
          <a:p>
            <a:r>
              <a:rPr lang="en-US" dirty="0"/>
              <a:t>    - addresses it back to the browser</a:t>
            </a:r>
          </a:p>
          <a:p>
            <a:r>
              <a:rPr lang="en-US" dirty="0"/>
              <a:t>    - puts it in the post to send it back.</a:t>
            </a:r>
          </a:p>
          <a:p>
            <a:r>
              <a:rPr lang="en-US" dirty="0"/>
              <a:t>    - web browser understands the response and renders or otherwise processes it.</a:t>
            </a:r>
          </a:p>
          <a:p>
            <a:r>
              <a:rPr lang="en-US" dirty="0"/>
              <a:t>  - As long as both the client and the server know the language that is being used on the letters everything works.</a:t>
            </a:r>
          </a:p>
          <a:p>
            <a:endParaRPr lang="en-US" dirty="0"/>
          </a:p>
          <a:p>
            <a:r>
              <a:rPr lang="en-US" dirty="0"/>
              <a:t>API Metaphor</a:t>
            </a:r>
          </a:p>
          <a:p>
            <a:r>
              <a:rPr lang="en-US" dirty="0"/>
              <a:t>  - API is like a standard form that you might put in the envelope to send to a particular company to order something.</a:t>
            </a:r>
          </a:p>
          <a:p>
            <a:r>
              <a:rPr lang="en-US" dirty="0"/>
              <a:t>    - We used to do that back in the day</a:t>
            </a:r>
          </a:p>
          <a:p>
            <a:r>
              <a:rPr lang="en-US" dirty="0"/>
              <a:t>    - if you wanted to order a record – you sent the request to the record seller</a:t>
            </a:r>
          </a:p>
          <a:p>
            <a:r>
              <a:rPr lang="en-US" dirty="0"/>
              <a:t>      - that seller had a specific form you would use to place the order.  The company understood that order form.</a:t>
            </a:r>
          </a:p>
          <a:p>
            <a:r>
              <a:rPr lang="en-US" dirty="0"/>
              <a:t>    - if you wanted to order a computer – you sent the request to the computer seller</a:t>
            </a:r>
          </a:p>
          <a:p>
            <a:r>
              <a:rPr lang="en-US" dirty="0"/>
              <a:t>      - that seller had a different form that it understands.</a:t>
            </a:r>
          </a:p>
          <a:p>
            <a:r>
              <a:rPr lang="en-US" dirty="0"/>
              <a:t>    - If you were to send the wrong form to the wrong place and you get an error.</a:t>
            </a:r>
          </a:p>
          <a:p>
            <a:r>
              <a:rPr lang="en-US" dirty="0"/>
              <a:t>    - Same with APIs</a:t>
            </a:r>
          </a:p>
          <a:p>
            <a:r>
              <a:rPr lang="en-US" dirty="0"/>
              <a:t>      - when my browser talks to the Amazon </a:t>
            </a:r>
            <a:r>
              <a:rPr lang="en-US" dirty="0" err="1"/>
              <a:t>Api</a:t>
            </a:r>
            <a:r>
              <a:rPr lang="en-US" dirty="0"/>
              <a:t> it can use a certain set of commands that Amazon understands</a:t>
            </a:r>
          </a:p>
          <a:p>
            <a:r>
              <a:rPr lang="en-US" dirty="0"/>
              <a:t>      - those are different commands than if the browser is talking to the Twitter or YouTube or Weather API.</a:t>
            </a:r>
          </a:p>
          <a:p>
            <a:r>
              <a:rPr lang="en-US" dirty="0"/>
              <a:t>      - The front end application knows what </a:t>
            </a:r>
            <a:r>
              <a:rPr lang="en-US" dirty="0" err="1"/>
              <a:t>api</a:t>
            </a:r>
            <a:r>
              <a:rPr lang="en-US" dirty="0"/>
              <a:t> it is talking to, so it knows what commands to use (i.e. which form to fill out).</a:t>
            </a:r>
          </a:p>
          <a:p>
            <a:endParaRPr lang="en-US" dirty="0"/>
          </a:p>
        </p:txBody>
      </p:sp>
    </p:spTree>
    <p:extLst>
      <p:ext uri="{BB962C8B-B14F-4D97-AF65-F5344CB8AC3E}">
        <p14:creationId xmlns:p14="http://schemas.microsoft.com/office/powerpoint/2010/main" val="3206563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HTML document is a text file that contains the source code for a web page.</a:t>
            </a:r>
          </a:p>
          <a:p>
            <a:r>
              <a:rPr lang="en-US" dirty="0"/>
              <a:t>  - This source code uses tags to create elements that define the structure and content of the page.</a:t>
            </a:r>
          </a:p>
          <a:p>
            <a:r>
              <a:rPr lang="en-US" dirty="0"/>
              <a:t>  - A web browser then uses that structure and content to display (i.e. render) the page.</a:t>
            </a:r>
          </a:p>
          <a:p>
            <a:endParaRPr lang="en-US" dirty="0"/>
          </a:p>
          <a:p>
            <a:r>
              <a:rPr lang="en-US" dirty="0"/>
              <a:t>The source code for the page contains “Elements”</a:t>
            </a:r>
          </a:p>
          <a:p>
            <a:r>
              <a:rPr lang="en-US" dirty="0"/>
              <a:t>  - Each element corresponds to some </a:t>
            </a:r>
          </a:p>
          <a:p>
            <a:r>
              <a:rPr lang="en-US" dirty="0"/>
              <a:t>    - content in the page (&lt;h1&gt;) </a:t>
            </a:r>
          </a:p>
          <a:p>
            <a:r>
              <a:rPr lang="en-US" dirty="0"/>
              <a:t>    - or some information about the page &lt;title&gt;</a:t>
            </a:r>
          </a:p>
          <a:p>
            <a:r>
              <a:rPr lang="en-US" dirty="0"/>
              <a:t> </a:t>
            </a:r>
          </a:p>
          <a:p>
            <a:r>
              <a:rPr lang="en-US" dirty="0"/>
              <a:t>For example:  </a:t>
            </a:r>
          </a:p>
          <a:p>
            <a:r>
              <a:rPr lang="en-US" dirty="0"/>
              <a:t>  - The &lt;h1&gt; element is a heading:    </a:t>
            </a:r>
          </a:p>
          <a:p>
            <a:r>
              <a:rPr lang="en-US" dirty="0"/>
              <a:t>    - the h1 stands for heading level 1 – or first level heading</a:t>
            </a:r>
          </a:p>
          <a:p>
            <a:r>
              <a:rPr lang="en-US" dirty="0"/>
              <a:t>    - Because “Hello World!” appears between the &lt;h1&gt; opening tag and he &lt;/h1&gt; closing tag it is identified as being a first level heading </a:t>
            </a:r>
          </a:p>
          <a:p>
            <a:r>
              <a:rPr lang="en-US" dirty="0"/>
              <a:t>      - By default most web browsers will renders h1 elements using a large boldface font.</a:t>
            </a:r>
          </a:p>
          <a:p>
            <a:r>
              <a:rPr lang="en-US" dirty="0"/>
              <a:t>      - we’ll see how to control (or style) the way things are rendered next class when we look at CSS.</a:t>
            </a:r>
          </a:p>
          <a:p>
            <a:endParaRPr lang="en-US" dirty="0"/>
          </a:p>
          <a:p>
            <a:endParaRPr lang="en-US" dirty="0"/>
          </a:p>
          <a:p>
            <a:r>
              <a:rPr lang="en-US" dirty="0"/>
              <a:t>Code for copy paste:</a:t>
            </a:r>
          </a:p>
          <a:p>
            <a:r>
              <a:rPr lang="en-US" dirty="0"/>
              <a:t>&lt;html&gt;</a:t>
            </a:r>
          </a:p>
          <a:p>
            <a:r>
              <a:rPr lang="en-US" dirty="0"/>
              <a:t>  &lt;head&gt;</a:t>
            </a:r>
          </a:p>
          <a:p>
            <a:r>
              <a:rPr lang="en-US" dirty="0"/>
              <a:t>    &lt;title&gt;My First Page&lt;/title&gt;</a:t>
            </a:r>
          </a:p>
          <a:p>
            <a:r>
              <a:rPr lang="en-US" dirty="0"/>
              <a:t>  &lt;/head&gt;</a:t>
            </a:r>
          </a:p>
          <a:p>
            <a:r>
              <a:rPr lang="en-US" dirty="0"/>
              <a:t>  &lt;body&gt;</a:t>
            </a:r>
          </a:p>
          <a:p>
            <a:r>
              <a:rPr lang="en-US" dirty="0"/>
              <a:t>    &lt;h1&gt;Hello World!&lt;/h1&gt;</a:t>
            </a:r>
          </a:p>
          <a:p>
            <a:r>
              <a:rPr lang="en-US" dirty="0"/>
              <a:t>    &lt;p&gt;This is my &lt;</a:t>
            </a:r>
            <a:r>
              <a:rPr lang="en-US" dirty="0" err="1"/>
              <a:t>em</a:t>
            </a:r>
            <a:r>
              <a:rPr lang="en-US" dirty="0"/>
              <a:t>&gt;very first&lt;/</a:t>
            </a:r>
            <a:r>
              <a:rPr lang="en-US" dirty="0" err="1"/>
              <a:t>em</a:t>
            </a:r>
            <a:r>
              <a:rPr lang="en-US" dirty="0"/>
              <a:t>&gt;</a:t>
            </a:r>
          </a:p>
          <a:p>
            <a:r>
              <a:rPr lang="en-US" dirty="0"/>
              <a:t>    &lt;strong&gt;HTML Page&lt;/strong&gt;.&lt;/p&gt;</a:t>
            </a:r>
          </a:p>
          <a:p>
            <a:r>
              <a:rPr lang="en-US" dirty="0"/>
              <a:t>  &lt;/body&gt;</a:t>
            </a:r>
          </a:p>
          <a:p>
            <a:r>
              <a:rPr lang="en-US" dirty="0"/>
              <a:t>&lt;/html&gt;</a:t>
            </a:r>
          </a:p>
          <a:p>
            <a:endParaRPr lang="en-US" dirty="0"/>
          </a:p>
        </p:txBody>
      </p:sp>
    </p:spTree>
    <p:extLst>
      <p:ext uri="{BB962C8B-B14F-4D97-AF65-F5344CB8AC3E}">
        <p14:creationId xmlns:p14="http://schemas.microsoft.com/office/powerpoint/2010/main" val="2134760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we’ll turn our attention to some more detail on each of the main elements.</a:t>
            </a:r>
          </a:p>
          <a:p>
            <a:r>
              <a:rPr lang="en-US" dirty="0"/>
              <a:t>  - Like with other things, we will not cover them in their full detail</a:t>
            </a:r>
          </a:p>
          <a:p>
            <a:r>
              <a:rPr lang="en-US" dirty="0"/>
              <a:t>  - But you’ll learn enough to see how they are used and how they connect.</a:t>
            </a:r>
          </a:p>
          <a:p>
            <a:r>
              <a:rPr lang="en-US" dirty="0"/>
              <a:t>  - Today HTML</a:t>
            </a:r>
          </a:p>
          <a:p>
            <a:endParaRPr lang="en-US" dirty="0"/>
          </a:p>
          <a:p>
            <a:r>
              <a:rPr lang="en-US" dirty="0"/>
              <a:t>An HTML document is made up of a collection of “elements”.</a:t>
            </a:r>
          </a:p>
          <a:p>
            <a:r>
              <a:rPr lang="en-US" dirty="0"/>
              <a:t>Most elements are defined by an:</a:t>
            </a:r>
          </a:p>
          <a:p>
            <a:r>
              <a:rPr lang="en-US" dirty="0"/>
              <a:t>  - Opening tag – indicating the start of the element.</a:t>
            </a:r>
          </a:p>
          <a:p>
            <a:r>
              <a:rPr lang="en-US" dirty="0"/>
              <a:t>    - Sometimes the opening tag is also called the Start Tag.</a:t>
            </a:r>
          </a:p>
          <a:p>
            <a:r>
              <a:rPr lang="en-US" dirty="0"/>
              <a:t>- Closing tag – indicating the end of the element.</a:t>
            </a:r>
          </a:p>
          <a:p>
            <a:r>
              <a:rPr lang="en-US" dirty="0"/>
              <a:t>    - Sometimes the closing tag is also called the End Tag.</a:t>
            </a:r>
          </a:p>
          <a:p>
            <a:r>
              <a:rPr lang="en-US" dirty="0"/>
              <a:t>  - Content – the content of the element.</a:t>
            </a:r>
          </a:p>
          <a:p>
            <a:r>
              <a:rPr lang="en-US" dirty="0"/>
              <a:t>    - This is some text that appears between the opening and closing tags.</a:t>
            </a:r>
          </a:p>
          <a:p>
            <a:endParaRPr lang="en-US" dirty="0"/>
          </a:p>
          <a:p>
            <a:r>
              <a:rPr lang="en-US" dirty="0"/>
              <a:t> - The text in the Opening and Closing tag is not case sensitive.</a:t>
            </a:r>
          </a:p>
          <a:p>
            <a:r>
              <a:rPr lang="en-US" dirty="0"/>
              <a:t>  - So &lt;H1&gt; is the same as &lt;h1&gt; and &lt;/H1&gt; is the same as &lt;/h1&gt;</a:t>
            </a:r>
          </a:p>
          <a:p>
            <a:r>
              <a:rPr lang="en-US" dirty="0"/>
              <a:t>  - Can even be mixed and matched &lt;h1&gt; &lt;/H1&gt;</a:t>
            </a:r>
          </a:p>
          <a:p>
            <a:r>
              <a:rPr lang="en-US" dirty="0"/>
              <a:t>    - Though it is considered good style to be consistent with the way you write them.</a:t>
            </a:r>
          </a:p>
          <a:p>
            <a:endParaRPr lang="en-US" dirty="0"/>
          </a:p>
          <a:p>
            <a:r>
              <a:rPr lang="en-US" dirty="0"/>
              <a:t>Above it says “Most elements…” </a:t>
            </a:r>
          </a:p>
          <a:p>
            <a:r>
              <a:rPr lang="en-US" dirty="0"/>
              <a:t>  - Some elements will only have a single tag</a:t>
            </a:r>
          </a:p>
          <a:p>
            <a:r>
              <a:rPr lang="en-US" dirty="0"/>
              <a:t>  - In those cases the content will be within the tag.</a:t>
            </a:r>
          </a:p>
          <a:p>
            <a:r>
              <a:rPr lang="en-US" dirty="0"/>
              <a:t>  - We’ll see an example of that a little later.</a:t>
            </a:r>
          </a:p>
          <a:p>
            <a:endParaRPr lang="en-US" dirty="0"/>
          </a:p>
        </p:txBody>
      </p:sp>
    </p:spTree>
    <p:extLst>
      <p:ext uri="{BB962C8B-B14F-4D97-AF65-F5344CB8AC3E}">
        <p14:creationId xmlns:p14="http://schemas.microsoft.com/office/powerpoint/2010/main" val="2462552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lots of other elements in this page as well.</a:t>
            </a:r>
          </a:p>
          <a:p>
            <a:r>
              <a:rPr lang="en-US" dirty="0"/>
              <a:t>  - </a:t>
            </a:r>
            <a:r>
              <a:rPr lang="en-US" dirty="0" err="1"/>
              <a:t>em</a:t>
            </a:r>
            <a:r>
              <a:rPr lang="en-US" dirty="0"/>
              <a:t> – an emphasized element </a:t>
            </a:r>
          </a:p>
          <a:p>
            <a:r>
              <a:rPr lang="en-US" dirty="0"/>
              <a:t>    - Most browsers will render this using an italic font by default</a:t>
            </a:r>
          </a:p>
          <a:p>
            <a:r>
              <a:rPr lang="en-US" dirty="0"/>
              <a:t>  - strong – a strong element </a:t>
            </a:r>
          </a:p>
          <a:p>
            <a:r>
              <a:rPr lang="en-US" dirty="0"/>
              <a:t>    - Most browsers will render strong elements using a boldface font by default</a:t>
            </a:r>
          </a:p>
          <a:p>
            <a:endParaRPr lang="en-US" dirty="0"/>
          </a:p>
          <a:p>
            <a:r>
              <a:rPr lang="en-US" dirty="0"/>
              <a:t>The general idea is that…</a:t>
            </a:r>
          </a:p>
          <a:p>
            <a:r>
              <a:rPr lang="en-US" dirty="0"/>
              <a:t>  - You will use tags to “mark up” the content in the source code to indicate what kinds of elements you want.</a:t>
            </a:r>
          </a:p>
          <a:p>
            <a:r>
              <a:rPr lang="en-US" dirty="0"/>
              <a:t>  - The browser then uses that markup (i.e. the elements) to decide how to render the page.</a:t>
            </a:r>
          </a:p>
        </p:txBody>
      </p:sp>
    </p:spTree>
    <p:extLst>
      <p:ext uri="{BB962C8B-B14F-4D97-AF65-F5344CB8AC3E}">
        <p14:creationId xmlns:p14="http://schemas.microsoft.com/office/powerpoint/2010/main" val="1244731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 elements are frequently nested inside of each other.</a:t>
            </a:r>
          </a:p>
          <a:p>
            <a:endParaRPr lang="en-US" dirty="0"/>
          </a:p>
          <a:p>
            <a:r>
              <a:rPr lang="en-US" dirty="0"/>
              <a:t>For example:</a:t>
            </a:r>
          </a:p>
          <a:p>
            <a:r>
              <a:rPr lang="en-US" dirty="0"/>
              <a:t>- Here there is an </a:t>
            </a:r>
            <a:r>
              <a:rPr lang="en-US" dirty="0" err="1"/>
              <a:t>em</a:t>
            </a:r>
            <a:r>
              <a:rPr lang="en-US" dirty="0"/>
              <a:t> and a strong element that are nested inside of a p (paragraph) element.</a:t>
            </a:r>
          </a:p>
          <a:p>
            <a:endParaRPr lang="en-US" dirty="0"/>
          </a:p>
          <a:p>
            <a:r>
              <a:rPr lang="en-US" dirty="0"/>
              <a:t>This page contains other </a:t>
            </a:r>
            <a:r>
              <a:rPr lang="en-US" dirty="0" err="1"/>
              <a:t>nestings</a:t>
            </a:r>
            <a:r>
              <a:rPr lang="en-US" dirty="0"/>
              <a:t> as well…</a:t>
            </a:r>
          </a:p>
          <a:p>
            <a:r>
              <a:rPr lang="en-US" dirty="0"/>
              <a:t>  - h1 and p elements are nested inside a body element</a:t>
            </a:r>
          </a:p>
          <a:p>
            <a:r>
              <a:rPr lang="en-US" dirty="0"/>
              <a:t>  - the title element is nested inside of a head element.</a:t>
            </a:r>
          </a:p>
          <a:p>
            <a:r>
              <a:rPr lang="en-US" dirty="0"/>
              <a:t>  - The head and body elements are nested inside an html element</a:t>
            </a:r>
          </a:p>
          <a:p>
            <a:endParaRPr lang="en-US" dirty="0"/>
          </a:p>
          <a:p>
            <a:r>
              <a:rPr lang="en-US" dirty="0"/>
              <a:t>Note that not all elements generate content on the page.</a:t>
            </a:r>
          </a:p>
          <a:p>
            <a:r>
              <a:rPr lang="en-US" dirty="0"/>
              <a:t>  - The head element provides information about the page.</a:t>
            </a:r>
          </a:p>
          <a:p>
            <a:r>
              <a:rPr lang="en-US" dirty="0"/>
              <a:t>  - The body element typically contains the content that is rendered into the page.</a:t>
            </a:r>
          </a:p>
          <a:p>
            <a:endParaRPr lang="en-US" dirty="0"/>
          </a:p>
          <a:p>
            <a:r>
              <a:rPr lang="en-US" dirty="0"/>
              <a:t>It is important that all </a:t>
            </a:r>
            <a:r>
              <a:rPr lang="en-US" dirty="0" err="1"/>
              <a:t>nestings</a:t>
            </a:r>
            <a:r>
              <a:rPr lang="en-US" dirty="0"/>
              <a:t> be proper.</a:t>
            </a:r>
          </a:p>
          <a:p>
            <a:endParaRPr lang="en-US" dirty="0"/>
          </a:p>
          <a:p>
            <a:r>
              <a:rPr lang="en-US" dirty="0"/>
              <a:t>  - For example, we could move &lt;/</a:t>
            </a:r>
            <a:r>
              <a:rPr lang="en-US" dirty="0" err="1"/>
              <a:t>em</a:t>
            </a:r>
            <a:r>
              <a:rPr lang="en-US" dirty="0"/>
              <a:t>&gt; after &lt;/strong&gt;</a:t>
            </a:r>
          </a:p>
          <a:p>
            <a:r>
              <a:rPr lang="en-US" dirty="0"/>
              <a:t>    - &lt;p&gt;This is my &lt;</a:t>
            </a:r>
            <a:r>
              <a:rPr lang="en-US" dirty="0" err="1"/>
              <a:t>em</a:t>
            </a:r>
            <a:r>
              <a:rPr lang="en-US" dirty="0"/>
              <a:t>&gt;very first &lt;strong&gt;HTML Page&lt;/strong&gt;&lt;/</a:t>
            </a:r>
            <a:r>
              <a:rPr lang="en-US" dirty="0" err="1"/>
              <a:t>em</a:t>
            </a:r>
            <a:r>
              <a:rPr lang="en-US" dirty="0"/>
              <a:t>&gt;.&lt;/p&gt;</a:t>
            </a:r>
          </a:p>
          <a:p>
            <a:r>
              <a:rPr lang="en-US" dirty="0"/>
              <a:t>    - Now the strong element is nested inside the </a:t>
            </a:r>
            <a:r>
              <a:rPr lang="en-US" dirty="0" err="1"/>
              <a:t>em</a:t>
            </a:r>
            <a:r>
              <a:rPr lang="en-US" dirty="0"/>
              <a:t> element.</a:t>
            </a:r>
          </a:p>
          <a:p>
            <a:r>
              <a:rPr lang="en-US" dirty="0"/>
              <a:t>    - How would this change what is rendered?</a:t>
            </a:r>
          </a:p>
          <a:p>
            <a:endParaRPr lang="en-US" dirty="0"/>
          </a:p>
          <a:p>
            <a:r>
              <a:rPr lang="en-US" dirty="0"/>
              <a:t>  - However we could not place the &lt;/</a:t>
            </a:r>
            <a:r>
              <a:rPr lang="en-US" dirty="0" err="1"/>
              <a:t>em</a:t>
            </a:r>
            <a:r>
              <a:rPr lang="en-US" dirty="0"/>
              <a:t>&gt; between &lt;strong&gt; and &lt;/strong&gt;</a:t>
            </a:r>
          </a:p>
          <a:p>
            <a:r>
              <a:rPr lang="en-US" dirty="0"/>
              <a:t>    - &lt;p&gt;This is my &lt;</a:t>
            </a:r>
            <a:r>
              <a:rPr lang="en-US" dirty="0" err="1"/>
              <a:t>em</a:t>
            </a:r>
            <a:r>
              <a:rPr lang="en-US" dirty="0"/>
              <a:t>&gt;very first &lt;strong&gt;HTML&lt;/</a:t>
            </a:r>
            <a:r>
              <a:rPr lang="en-US" dirty="0" err="1"/>
              <a:t>em</a:t>
            </a:r>
            <a:r>
              <a:rPr lang="en-US" dirty="0"/>
              <a:t>&gt; Page&lt;/strong&gt;.</a:t>
            </a:r>
          </a:p>
          <a:p>
            <a:r>
              <a:rPr lang="en-US" dirty="0"/>
              <a:t>    - This is not a proper nesting because the </a:t>
            </a:r>
            <a:r>
              <a:rPr lang="en-US" dirty="0" err="1"/>
              <a:t>em</a:t>
            </a:r>
            <a:r>
              <a:rPr lang="en-US" dirty="0"/>
              <a:t> element is not fully within the strong element.</a:t>
            </a:r>
          </a:p>
        </p:txBody>
      </p:sp>
    </p:spTree>
    <p:extLst>
      <p:ext uri="{BB962C8B-B14F-4D97-AF65-F5344CB8AC3E}">
        <p14:creationId xmlns:p14="http://schemas.microsoft.com/office/powerpoint/2010/main" val="1914841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spTree>
      <p:nvGrpSpPr>
        <p:cNvPr id="1" name="Shape 9"/>
        <p:cNvGrpSpPr/>
        <p:nvPr/>
      </p:nvGrpSpPr>
      <p:grpSpPr>
        <a:xfrm>
          <a:off x="0" y="0"/>
          <a:ext cx="0" cy="0"/>
          <a:chOff x="0" y="0"/>
          <a:chExt cx="0" cy="0"/>
        </a:xfrm>
      </p:grpSpPr>
      <p:sp>
        <p:nvSpPr>
          <p:cNvPr id="3" name="Google Shape;10;p2">
            <a:extLst>
              <a:ext uri="{FF2B5EF4-FFF2-40B4-BE49-F238E27FC236}">
                <a16:creationId xmlns:a16="http://schemas.microsoft.com/office/drawing/2014/main" id="{60727CCB-102B-3F40-ACD5-F81E91D98C77}"/>
              </a:ext>
            </a:extLst>
          </p:cNvPr>
          <p:cNvSpPr>
            <a:spLocks/>
          </p:cNvSpPr>
          <p:nvPr/>
        </p:nvSpPr>
        <p:spPr bwMode="auto">
          <a:xfrm rot="10800000" flipH="1">
            <a:off x="3919538" y="3976688"/>
            <a:ext cx="1303337" cy="1128712"/>
          </a:xfrm>
          <a:custGeom>
            <a:avLst/>
            <a:gdLst>
              <a:gd name="T0" fmla="*/ 325834 w 120000"/>
              <a:gd name="T1" fmla="*/ 0 h 120000"/>
              <a:gd name="T2" fmla="*/ 0 w 120000"/>
              <a:gd name="T3" fmla="*/ 564300 h 120000"/>
              <a:gd name="T4" fmla="*/ 325834 w 120000"/>
              <a:gd name="T5" fmla="*/ 1128712 h 120000"/>
              <a:gd name="T6" fmla="*/ 977503 w 120000"/>
              <a:gd name="T7" fmla="*/ 1128712 h 120000"/>
              <a:gd name="T8" fmla="*/ 1303337 w 120000"/>
              <a:gd name="T9" fmla="*/ 564300 h 120000"/>
              <a:gd name="T10" fmla="*/ 977503 w 120000"/>
              <a:gd name="T11" fmla="*/ 0 h 120000"/>
              <a:gd name="T12" fmla="*/ 325834 w 120000"/>
              <a:gd name="T13" fmla="*/ 0 h 120000"/>
              <a:gd name="T14" fmla="*/ 417904 w 120000"/>
              <a:gd name="T15" fmla="*/ 159431 h 120000"/>
              <a:gd name="T16" fmla="*/ 885422 w 120000"/>
              <a:gd name="T17" fmla="*/ 159431 h 120000"/>
              <a:gd name="T18" fmla="*/ 1119056 w 120000"/>
              <a:gd name="T19" fmla="*/ 564300 h 120000"/>
              <a:gd name="T20" fmla="*/ 885422 w 120000"/>
              <a:gd name="T21" fmla="*/ 969169 h 120000"/>
              <a:gd name="T22" fmla="*/ 417904 w 120000"/>
              <a:gd name="T23" fmla="*/ 969169 h 120000"/>
              <a:gd name="T24" fmla="*/ 184151 w 120000"/>
              <a:gd name="T25" fmla="*/ 564300 h 120000"/>
              <a:gd name="T26" fmla="*/ 417904 w 120000"/>
              <a:gd name="T27" fmla="*/ 159431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11;p2">
            <a:extLst>
              <a:ext uri="{FF2B5EF4-FFF2-40B4-BE49-F238E27FC236}">
                <a16:creationId xmlns:a16="http://schemas.microsoft.com/office/drawing/2014/main" id="{CF8E66DE-864C-8648-B9BD-C1618A08E9CE}"/>
              </a:ext>
            </a:extLst>
          </p:cNvPr>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13;p2">
            <a:extLst>
              <a:ext uri="{FF2B5EF4-FFF2-40B4-BE49-F238E27FC236}">
                <a16:creationId xmlns:a16="http://schemas.microsoft.com/office/drawing/2014/main" id="{E622547A-1090-B841-AB8A-0F2EC9F31993}"/>
              </a:ext>
            </a:extLst>
          </p:cNvPr>
          <p:cNvSpPr>
            <a:spLocks noChangeArrowheads="1"/>
          </p:cNvSpPr>
          <p:nvPr/>
        </p:nvSpPr>
        <p:spPr bwMode="auto">
          <a:xfrm rot="10800000" flipH="1">
            <a:off x="2809875" y="-173038"/>
            <a:ext cx="1111250" cy="962026"/>
          </a:xfrm>
          <a:prstGeom prst="hexagon">
            <a:avLst>
              <a:gd name="adj" fmla="val 28685"/>
              <a:gd name="vf" fmla="val 115470"/>
            </a:avLst>
          </a:prstGeom>
          <a:noFill/>
          <a:ln w="19050">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14;p2">
            <a:extLst>
              <a:ext uri="{FF2B5EF4-FFF2-40B4-BE49-F238E27FC236}">
                <a16:creationId xmlns:a16="http://schemas.microsoft.com/office/drawing/2014/main" id="{F2DFB12E-8AA2-BF4B-ABBE-84712DD2F12A}"/>
              </a:ext>
            </a:extLst>
          </p:cNvPr>
          <p:cNvSpPr>
            <a:spLocks noChangeArrowheads="1"/>
          </p:cNvSpPr>
          <p:nvPr/>
        </p:nvSpPr>
        <p:spPr bwMode="auto">
          <a:xfrm rot="10800000" flipH="1">
            <a:off x="3602038" y="1360488"/>
            <a:ext cx="493712" cy="427037"/>
          </a:xfrm>
          <a:prstGeom prst="hexagon">
            <a:avLst>
              <a:gd name="adj" fmla="val 28705"/>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15;p2">
            <a:extLst>
              <a:ext uri="{FF2B5EF4-FFF2-40B4-BE49-F238E27FC236}">
                <a16:creationId xmlns:a16="http://schemas.microsoft.com/office/drawing/2014/main" id="{1EA83F08-1F96-5640-8C79-897DD94794F8}"/>
              </a:ext>
            </a:extLst>
          </p:cNvPr>
          <p:cNvSpPr>
            <a:spLocks noChangeArrowheads="1"/>
          </p:cNvSpPr>
          <p:nvPr/>
        </p:nvSpPr>
        <p:spPr bwMode="auto">
          <a:xfrm rot="10800000" flipH="1">
            <a:off x="5278438" y="855663"/>
            <a:ext cx="944562" cy="817562"/>
          </a:xfrm>
          <a:prstGeom prst="hexagon">
            <a:avLst>
              <a:gd name="adj" fmla="val 2869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6;p2">
            <a:extLst>
              <a:ext uri="{FF2B5EF4-FFF2-40B4-BE49-F238E27FC236}">
                <a16:creationId xmlns:a16="http://schemas.microsoft.com/office/drawing/2014/main" id="{C5E0530D-1E01-3143-AE7E-3F283001644B}"/>
              </a:ext>
            </a:extLst>
          </p:cNvPr>
          <p:cNvSpPr>
            <a:spLocks noChangeArrowheads="1"/>
          </p:cNvSpPr>
          <p:nvPr/>
        </p:nvSpPr>
        <p:spPr bwMode="auto">
          <a:xfrm rot="10800000" flipH="1">
            <a:off x="5365750" y="352425"/>
            <a:ext cx="493713" cy="427038"/>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17;p2">
            <a:extLst>
              <a:ext uri="{FF2B5EF4-FFF2-40B4-BE49-F238E27FC236}">
                <a16:creationId xmlns:a16="http://schemas.microsoft.com/office/drawing/2014/main" id="{EEAA92A2-DBEA-AE45-8867-6616C2B3D40E}"/>
              </a:ext>
            </a:extLst>
          </p:cNvPr>
          <p:cNvGrpSpPr>
            <a:grpSpLocks/>
          </p:cNvGrpSpPr>
          <p:nvPr/>
        </p:nvGrpSpPr>
        <p:grpSpPr bwMode="auto">
          <a:xfrm>
            <a:off x="5549900" y="1030288"/>
            <a:ext cx="403225" cy="373062"/>
            <a:chOff x="5975075" y="2327500"/>
            <a:chExt cx="420100" cy="388350"/>
          </a:xfrm>
        </p:grpSpPr>
        <p:sp>
          <p:nvSpPr>
            <p:cNvPr id="10" name="Google Shape;18;p2">
              <a:extLst>
                <a:ext uri="{FF2B5EF4-FFF2-40B4-BE49-F238E27FC236}">
                  <a16:creationId xmlns:a16="http://schemas.microsoft.com/office/drawing/2014/main" id="{9CBA48E3-29BF-0147-AEFB-2CBC66375C5E}"/>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9;p2">
              <a:extLst>
                <a:ext uri="{FF2B5EF4-FFF2-40B4-BE49-F238E27FC236}">
                  <a16:creationId xmlns:a16="http://schemas.microsoft.com/office/drawing/2014/main" id="{F6C424FA-39CC-F14C-9BF9-A74DD31A729F}"/>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20;p2">
            <a:extLst>
              <a:ext uri="{FF2B5EF4-FFF2-40B4-BE49-F238E27FC236}">
                <a16:creationId xmlns:a16="http://schemas.microsoft.com/office/drawing/2014/main" id="{4D5597ED-C176-9745-9829-F0E8275DB536}"/>
              </a:ext>
            </a:extLst>
          </p:cNvPr>
          <p:cNvSpPr>
            <a:spLocks/>
          </p:cNvSpPr>
          <p:nvPr/>
        </p:nvSpPr>
        <p:spPr bwMode="auto">
          <a:xfrm>
            <a:off x="3252788" y="112713"/>
            <a:ext cx="225425" cy="390525"/>
          </a:xfrm>
          <a:custGeom>
            <a:avLst/>
            <a:gdLst>
              <a:gd name="T0" fmla="*/ 121980 w 11870"/>
              <a:gd name="T1" fmla="*/ 19028 h 20565"/>
              <a:gd name="T2" fmla="*/ 124772 w 11870"/>
              <a:gd name="T3" fmla="*/ 21800 h 20565"/>
              <a:gd name="T4" fmla="*/ 124772 w 11870"/>
              <a:gd name="T5" fmla="*/ 25978 h 20565"/>
              <a:gd name="T6" fmla="*/ 121980 w 11870"/>
              <a:gd name="T7" fmla="*/ 28770 h 20565"/>
              <a:gd name="T8" fmla="*/ 105762 w 11870"/>
              <a:gd name="T9" fmla="*/ 29225 h 20565"/>
              <a:gd name="T10" fmla="*/ 102039 w 11870"/>
              <a:gd name="T11" fmla="*/ 27839 h 20565"/>
              <a:gd name="T12" fmla="*/ 100197 w 11870"/>
              <a:gd name="T13" fmla="*/ 24117 h 20565"/>
              <a:gd name="T14" fmla="*/ 102039 w 11870"/>
              <a:gd name="T15" fmla="*/ 20414 h 20565"/>
              <a:gd name="T16" fmla="*/ 105762 w 11870"/>
              <a:gd name="T17" fmla="*/ 18553 h 20565"/>
              <a:gd name="T18" fmla="*/ 200831 w 11870"/>
              <a:gd name="T19" fmla="*/ 48709 h 20565"/>
              <a:gd name="T20" fmla="*/ 24594 w 11870"/>
              <a:gd name="T21" fmla="*/ 317243 h 20565"/>
              <a:gd name="T22" fmla="*/ 200831 w 11870"/>
              <a:gd name="T23" fmla="*/ 48709 h 20565"/>
              <a:gd name="T24" fmla="*/ 115960 w 11870"/>
              <a:gd name="T25" fmla="*/ 338113 h 20565"/>
              <a:gd name="T26" fmla="*/ 121980 w 11870"/>
              <a:gd name="T27" fmla="*/ 340430 h 20565"/>
              <a:gd name="T28" fmla="*/ 126158 w 11870"/>
              <a:gd name="T29" fmla="*/ 344608 h 20565"/>
              <a:gd name="T30" fmla="*/ 128475 w 11870"/>
              <a:gd name="T31" fmla="*/ 350627 h 20565"/>
              <a:gd name="T32" fmla="*/ 128475 w 11870"/>
              <a:gd name="T33" fmla="*/ 357122 h 20565"/>
              <a:gd name="T34" fmla="*/ 126158 w 11870"/>
              <a:gd name="T35" fmla="*/ 363161 h 20565"/>
              <a:gd name="T36" fmla="*/ 121980 w 11870"/>
              <a:gd name="T37" fmla="*/ 367319 h 20565"/>
              <a:gd name="T38" fmla="*/ 115960 w 11870"/>
              <a:gd name="T39" fmla="*/ 369636 h 20565"/>
              <a:gd name="T40" fmla="*/ 109465 w 11870"/>
              <a:gd name="T41" fmla="*/ 369636 h 20565"/>
              <a:gd name="T42" fmla="*/ 103426 w 11870"/>
              <a:gd name="T43" fmla="*/ 367319 h 20565"/>
              <a:gd name="T44" fmla="*/ 99267 w 11870"/>
              <a:gd name="T45" fmla="*/ 363161 h 20565"/>
              <a:gd name="T46" fmla="*/ 96950 w 11870"/>
              <a:gd name="T47" fmla="*/ 357122 h 20565"/>
              <a:gd name="T48" fmla="*/ 96950 w 11870"/>
              <a:gd name="T49" fmla="*/ 350627 h 20565"/>
              <a:gd name="T50" fmla="*/ 99267 w 11870"/>
              <a:gd name="T51" fmla="*/ 344608 h 20565"/>
              <a:gd name="T52" fmla="*/ 103426 w 11870"/>
              <a:gd name="T53" fmla="*/ 340430 h 20565"/>
              <a:gd name="T54" fmla="*/ 109465 w 11870"/>
              <a:gd name="T55" fmla="*/ 338113 h 20565"/>
              <a:gd name="T56" fmla="*/ 24594 w 11870"/>
              <a:gd name="T57" fmla="*/ 0 h 20565"/>
              <a:gd name="T58" fmla="*/ 14851 w 11870"/>
              <a:gd name="T59" fmla="*/ 1861 h 20565"/>
              <a:gd name="T60" fmla="*/ 6951 w 11870"/>
              <a:gd name="T61" fmla="*/ 6969 h 20565"/>
              <a:gd name="T62" fmla="*/ 1861 w 11870"/>
              <a:gd name="T63" fmla="*/ 14850 h 20565"/>
              <a:gd name="T64" fmla="*/ 0 w 11870"/>
              <a:gd name="T65" fmla="*/ 24592 h 20565"/>
              <a:gd name="T66" fmla="*/ 475 w 11870"/>
              <a:gd name="T67" fmla="*/ 371041 h 20565"/>
              <a:gd name="T68" fmla="*/ 4178 w 11870"/>
              <a:gd name="T69" fmla="*/ 379853 h 20565"/>
              <a:gd name="T70" fmla="*/ 10673 w 11870"/>
              <a:gd name="T71" fmla="*/ 386347 h 20565"/>
              <a:gd name="T72" fmla="*/ 19485 w 11870"/>
              <a:gd name="T73" fmla="*/ 390050 h 20565"/>
              <a:gd name="T74" fmla="*/ 200831 w 11870"/>
              <a:gd name="T75" fmla="*/ 390525 h 20565"/>
              <a:gd name="T76" fmla="*/ 210574 w 11870"/>
              <a:gd name="T77" fmla="*/ 388664 h 20565"/>
              <a:gd name="T78" fmla="*/ 218455 w 11870"/>
              <a:gd name="T79" fmla="*/ 383556 h 20565"/>
              <a:gd name="T80" fmla="*/ 223564 w 11870"/>
              <a:gd name="T81" fmla="*/ 375675 h 20565"/>
              <a:gd name="T82" fmla="*/ 225425 w 11870"/>
              <a:gd name="T83" fmla="*/ 365933 h 20565"/>
              <a:gd name="T84" fmla="*/ 224950 w 11870"/>
              <a:gd name="T85" fmla="*/ 19484 h 20565"/>
              <a:gd name="T86" fmla="*/ 221247 w 11870"/>
              <a:gd name="T87" fmla="*/ 10672 h 20565"/>
              <a:gd name="T88" fmla="*/ 214752 w 11870"/>
              <a:gd name="T89" fmla="*/ 4178 h 20565"/>
              <a:gd name="T90" fmla="*/ 205940 w 11870"/>
              <a:gd name="T91" fmla="*/ 475 h 20565"/>
              <a:gd name="T92" fmla="*/ 24594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21;p2">
            <a:extLst>
              <a:ext uri="{FF2B5EF4-FFF2-40B4-BE49-F238E27FC236}">
                <a16:creationId xmlns:a16="http://schemas.microsoft.com/office/drawing/2014/main" id="{4D46AF19-06DA-DF4D-B0DC-265936F03667}"/>
              </a:ext>
            </a:extLst>
          </p:cNvPr>
          <p:cNvGrpSpPr>
            <a:grpSpLocks/>
          </p:cNvGrpSpPr>
          <p:nvPr/>
        </p:nvGrpSpPr>
        <p:grpSpPr bwMode="auto">
          <a:xfrm>
            <a:off x="4379913" y="515938"/>
            <a:ext cx="384175" cy="606425"/>
            <a:chOff x="6718575" y="2318625"/>
            <a:chExt cx="256950" cy="407375"/>
          </a:xfrm>
        </p:grpSpPr>
        <p:sp>
          <p:nvSpPr>
            <p:cNvPr id="15" name="Google Shape;22;p2">
              <a:extLst>
                <a:ext uri="{FF2B5EF4-FFF2-40B4-BE49-F238E27FC236}">
                  <a16:creationId xmlns:a16="http://schemas.microsoft.com/office/drawing/2014/main" id="{09293F25-EEE9-1E45-81D5-D3E35922F16F}"/>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A90A21C-3E1F-9849-AAC5-6382E04571AD}"/>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5FBCC6AE-F0FA-8F46-A330-39D13B5E3BE6}"/>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C4CED80E-426C-9640-8711-D7B36582A9A6}"/>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6796E0B2-DE56-E446-87EB-E696889E5A75}"/>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E0539098-0DE1-A748-82D0-4E9989C0582A}"/>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16042DF6-80E4-7948-A1A2-5DF1B3E84E7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7DA3AA4E-9EEF-A841-87A3-C49FA29D8615}"/>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30;p2">
            <a:extLst>
              <a:ext uri="{FF2B5EF4-FFF2-40B4-BE49-F238E27FC236}">
                <a16:creationId xmlns:a16="http://schemas.microsoft.com/office/drawing/2014/main" id="{2A701169-05FE-8E4B-A308-6F2D21DF370D}"/>
              </a:ext>
            </a:extLst>
          </p:cNvPr>
          <p:cNvGrpSpPr>
            <a:grpSpLocks/>
          </p:cNvGrpSpPr>
          <p:nvPr/>
        </p:nvGrpSpPr>
        <p:grpSpPr bwMode="auto">
          <a:xfrm>
            <a:off x="3198813" y="903288"/>
            <a:ext cx="395287" cy="403225"/>
            <a:chOff x="3951850" y="2985350"/>
            <a:chExt cx="407950" cy="416500"/>
          </a:xfrm>
        </p:grpSpPr>
        <p:sp>
          <p:nvSpPr>
            <p:cNvPr id="24" name="Google Shape;31;p2">
              <a:extLst>
                <a:ext uri="{FF2B5EF4-FFF2-40B4-BE49-F238E27FC236}">
                  <a16:creationId xmlns:a16="http://schemas.microsoft.com/office/drawing/2014/main" id="{4BBACD5C-2134-AB44-868C-BBEF9BDA8B63}"/>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24CDF919-AD4F-E144-9113-1AD4553EB02F}"/>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78110A61-1E7B-5545-9458-D0C51B1BAF27}"/>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A0B6F020-F50A-0044-8DDC-F00D1EF517C0}"/>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35;p2">
            <a:extLst>
              <a:ext uri="{FF2B5EF4-FFF2-40B4-BE49-F238E27FC236}">
                <a16:creationId xmlns:a16="http://schemas.microsoft.com/office/drawing/2014/main" id="{C53E4FF9-2747-984E-BBF5-011305C92C50}"/>
              </a:ext>
            </a:extLst>
          </p:cNvPr>
          <p:cNvSpPr>
            <a:spLocks noChangeArrowheads="1"/>
          </p:cNvSpPr>
          <p:nvPr/>
        </p:nvSpPr>
        <p:spPr bwMode="auto">
          <a:xfrm rot="10800000" flipH="1">
            <a:off x="5010150" y="4576763"/>
            <a:ext cx="1033463" cy="893762"/>
          </a:xfrm>
          <a:prstGeom prst="hexagon">
            <a:avLst>
              <a:gd name="adj" fmla="val 28720"/>
              <a:gd name="vf" fmla="val 115470"/>
            </a:avLst>
          </a:prstGeom>
          <a:noFill/>
          <a:ln w="19050">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36;p2">
            <a:extLst>
              <a:ext uri="{FF2B5EF4-FFF2-40B4-BE49-F238E27FC236}">
                <a16:creationId xmlns:a16="http://schemas.microsoft.com/office/drawing/2014/main" id="{B73AF107-DCD0-EB42-90E2-E92DF65FEBD1}"/>
              </a:ext>
            </a:extLst>
          </p:cNvPr>
          <p:cNvSpPr>
            <a:spLocks noChangeArrowheads="1"/>
          </p:cNvSpPr>
          <p:nvPr/>
        </p:nvSpPr>
        <p:spPr bwMode="auto">
          <a:xfrm rot="10800000" flipH="1">
            <a:off x="5133975" y="4056063"/>
            <a:ext cx="539750" cy="468312"/>
          </a:xfrm>
          <a:prstGeom prst="hexagon">
            <a:avLst>
              <a:gd name="adj" fmla="val 28611"/>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37;p2">
            <a:extLst>
              <a:ext uri="{FF2B5EF4-FFF2-40B4-BE49-F238E27FC236}">
                <a16:creationId xmlns:a16="http://schemas.microsoft.com/office/drawing/2014/main" id="{918CC986-2E9C-7A47-9233-E294A05E1796}"/>
              </a:ext>
            </a:extLst>
          </p:cNvPr>
          <p:cNvSpPr>
            <a:spLocks noChangeArrowheads="1"/>
          </p:cNvSpPr>
          <p:nvPr/>
        </p:nvSpPr>
        <p:spPr bwMode="auto">
          <a:xfrm rot="10800000" flipH="1">
            <a:off x="3101975" y="3629025"/>
            <a:ext cx="1031875" cy="895350"/>
          </a:xfrm>
          <a:prstGeom prst="hexagon">
            <a:avLst>
              <a:gd name="adj" fmla="val 28604"/>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38;p2">
            <a:extLst>
              <a:ext uri="{FF2B5EF4-FFF2-40B4-BE49-F238E27FC236}">
                <a16:creationId xmlns:a16="http://schemas.microsoft.com/office/drawing/2014/main" id="{F1169CD8-998F-0F40-9331-B0DDACD201BD}"/>
              </a:ext>
            </a:extLst>
          </p:cNvPr>
          <p:cNvSpPr>
            <a:spLocks noChangeArrowheads="1"/>
          </p:cNvSpPr>
          <p:nvPr/>
        </p:nvSpPr>
        <p:spPr bwMode="auto">
          <a:xfrm rot="10800000" flipH="1">
            <a:off x="3530600" y="4576763"/>
            <a:ext cx="452438" cy="390525"/>
          </a:xfrm>
          <a:prstGeom prst="hexagon">
            <a:avLst>
              <a:gd name="adj" fmla="val 2874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39;p2">
            <a:extLst>
              <a:ext uri="{FF2B5EF4-FFF2-40B4-BE49-F238E27FC236}">
                <a16:creationId xmlns:a16="http://schemas.microsoft.com/office/drawing/2014/main" id="{06C503BB-E4EE-F745-AC0B-FC99DD411289}"/>
              </a:ext>
            </a:extLst>
          </p:cNvPr>
          <p:cNvSpPr>
            <a:spLocks/>
          </p:cNvSpPr>
          <p:nvPr/>
        </p:nvSpPr>
        <p:spPr bwMode="auto">
          <a:xfrm>
            <a:off x="5370513" y="4867275"/>
            <a:ext cx="312737" cy="312738"/>
          </a:xfrm>
          <a:custGeom>
            <a:avLst/>
            <a:gdLst>
              <a:gd name="T0" fmla="*/ 175685 w 17000"/>
              <a:gd name="T1" fmla="*/ 109189 h 16999"/>
              <a:gd name="T2" fmla="*/ 192315 w 17000"/>
              <a:gd name="T3" fmla="*/ 120430 h 16999"/>
              <a:gd name="T4" fmla="*/ 203537 w 17000"/>
              <a:gd name="T5" fmla="*/ 137042 h 16999"/>
              <a:gd name="T6" fmla="*/ 207142 w 17000"/>
              <a:gd name="T7" fmla="*/ 156360 h 16999"/>
              <a:gd name="T8" fmla="*/ 203537 w 17000"/>
              <a:gd name="T9" fmla="*/ 175696 h 16999"/>
              <a:gd name="T10" fmla="*/ 192315 w 17000"/>
              <a:gd name="T11" fmla="*/ 192308 h 16999"/>
              <a:gd name="T12" fmla="*/ 175685 w 17000"/>
              <a:gd name="T13" fmla="*/ 203549 h 16999"/>
              <a:gd name="T14" fmla="*/ 151420 w 17000"/>
              <a:gd name="T15" fmla="*/ 207137 h 16999"/>
              <a:gd name="T16" fmla="*/ 132564 w 17000"/>
              <a:gd name="T17" fmla="*/ 201305 h 16999"/>
              <a:gd name="T18" fmla="*/ 116835 w 17000"/>
              <a:gd name="T19" fmla="*/ 188261 h 16999"/>
              <a:gd name="T20" fmla="*/ 107839 w 17000"/>
              <a:gd name="T21" fmla="*/ 170747 h 16999"/>
              <a:gd name="T22" fmla="*/ 105595 w 17000"/>
              <a:gd name="T23" fmla="*/ 151429 h 16999"/>
              <a:gd name="T24" fmla="*/ 111445 w 17000"/>
              <a:gd name="T25" fmla="*/ 132554 h 16999"/>
              <a:gd name="T26" fmla="*/ 124469 w 17000"/>
              <a:gd name="T27" fmla="*/ 116824 h 16999"/>
              <a:gd name="T28" fmla="*/ 142001 w 17000"/>
              <a:gd name="T29" fmla="*/ 107846 h 16999"/>
              <a:gd name="T30" fmla="*/ 145588 w 17000"/>
              <a:gd name="T31" fmla="*/ 0 h 16999"/>
              <a:gd name="T32" fmla="*/ 134808 w 17000"/>
              <a:gd name="T33" fmla="*/ 4489 h 16999"/>
              <a:gd name="T34" fmla="*/ 129418 w 17000"/>
              <a:gd name="T35" fmla="*/ 14387 h 16999"/>
              <a:gd name="T36" fmla="*/ 106496 w 17000"/>
              <a:gd name="T37" fmla="*/ 53923 h 16999"/>
              <a:gd name="T38" fmla="*/ 69648 w 17000"/>
              <a:gd name="T39" fmla="*/ 34606 h 16999"/>
              <a:gd name="T40" fmla="*/ 58427 w 17000"/>
              <a:gd name="T41" fmla="*/ 35047 h 16999"/>
              <a:gd name="T42" fmla="*/ 36406 w 17000"/>
              <a:gd name="T43" fmla="*/ 55726 h 16999"/>
              <a:gd name="T44" fmla="*/ 33720 w 17000"/>
              <a:gd name="T45" fmla="*/ 66948 h 16999"/>
              <a:gd name="T46" fmla="*/ 57084 w 17000"/>
              <a:gd name="T47" fmla="*/ 100211 h 16999"/>
              <a:gd name="T48" fmla="*/ 46745 w 17000"/>
              <a:gd name="T49" fmla="*/ 125820 h 16999"/>
              <a:gd name="T50" fmla="*/ 6310 w 17000"/>
              <a:gd name="T51" fmla="*/ 132995 h 16999"/>
              <a:gd name="T52" fmla="*/ 460 w 17000"/>
              <a:gd name="T53" fmla="*/ 142433 h 16999"/>
              <a:gd name="T54" fmla="*/ 1361 w 17000"/>
              <a:gd name="T55" fmla="*/ 172991 h 16999"/>
              <a:gd name="T56" fmla="*/ 8996 w 17000"/>
              <a:gd name="T57" fmla="*/ 181527 h 16999"/>
              <a:gd name="T58" fmla="*/ 48548 w 17000"/>
              <a:gd name="T59" fmla="*/ 193210 h 16999"/>
              <a:gd name="T60" fmla="*/ 37308 w 17000"/>
              <a:gd name="T61" fmla="*/ 237695 h 16999"/>
              <a:gd name="T62" fmla="*/ 33720 w 17000"/>
              <a:gd name="T63" fmla="*/ 248476 h 16999"/>
              <a:gd name="T64" fmla="*/ 38209 w 17000"/>
              <a:gd name="T65" fmla="*/ 259257 h 16999"/>
              <a:gd name="T66" fmla="*/ 61112 w 17000"/>
              <a:gd name="T67" fmla="*/ 278574 h 16999"/>
              <a:gd name="T68" fmla="*/ 72353 w 17000"/>
              <a:gd name="T69" fmla="*/ 277231 h 16999"/>
              <a:gd name="T70" fmla="*/ 112788 w 17000"/>
              <a:gd name="T71" fmla="*/ 261501 h 16999"/>
              <a:gd name="T72" fmla="*/ 130319 w 17000"/>
              <a:gd name="T73" fmla="*/ 301056 h 16999"/>
              <a:gd name="T74" fmla="*/ 137494 w 17000"/>
              <a:gd name="T75" fmla="*/ 310034 h 16999"/>
              <a:gd name="T76" fmla="*/ 167149 w 17000"/>
              <a:gd name="T77" fmla="*/ 312738 h 16999"/>
              <a:gd name="T78" fmla="*/ 177929 w 17000"/>
              <a:gd name="T79" fmla="*/ 308231 h 16999"/>
              <a:gd name="T80" fmla="*/ 183319 w 17000"/>
              <a:gd name="T81" fmla="*/ 298351 h 16999"/>
              <a:gd name="T82" fmla="*/ 206241 w 17000"/>
              <a:gd name="T83" fmla="*/ 258815 h 16999"/>
              <a:gd name="T84" fmla="*/ 243089 w 17000"/>
              <a:gd name="T85" fmla="*/ 278132 h 16999"/>
              <a:gd name="T86" fmla="*/ 254310 w 17000"/>
              <a:gd name="T87" fmla="*/ 277691 h 16999"/>
              <a:gd name="T88" fmla="*/ 276331 w 17000"/>
              <a:gd name="T89" fmla="*/ 257012 h 16999"/>
              <a:gd name="T90" fmla="*/ 279035 w 17000"/>
              <a:gd name="T91" fmla="*/ 245790 h 16999"/>
              <a:gd name="T92" fmla="*/ 255672 w 17000"/>
              <a:gd name="T93" fmla="*/ 212527 h 16999"/>
              <a:gd name="T94" fmla="*/ 265992 w 17000"/>
              <a:gd name="T95" fmla="*/ 186918 h 16999"/>
              <a:gd name="T96" fmla="*/ 306427 w 17000"/>
              <a:gd name="T97" fmla="*/ 179725 h 16999"/>
              <a:gd name="T98" fmla="*/ 312277 w 17000"/>
              <a:gd name="T99" fmla="*/ 170305 h 16999"/>
              <a:gd name="T100" fmla="*/ 311376 w 17000"/>
              <a:gd name="T101" fmla="*/ 139747 h 16999"/>
              <a:gd name="T102" fmla="*/ 303741 w 17000"/>
              <a:gd name="T103" fmla="*/ 131211 h 16999"/>
              <a:gd name="T104" fmla="*/ 264208 w 17000"/>
              <a:gd name="T105" fmla="*/ 119528 h 16999"/>
              <a:gd name="T106" fmla="*/ 275889 w 17000"/>
              <a:gd name="T107" fmla="*/ 75043 h 16999"/>
              <a:gd name="T108" fmla="*/ 279035 w 17000"/>
              <a:gd name="T109" fmla="*/ 64262 h 16999"/>
              <a:gd name="T110" fmla="*/ 274528 w 17000"/>
              <a:gd name="T111" fmla="*/ 53481 h 16999"/>
              <a:gd name="T112" fmla="*/ 251625 w 17000"/>
              <a:gd name="T113" fmla="*/ 34146 h 16999"/>
              <a:gd name="T114" fmla="*/ 240384 w 17000"/>
              <a:gd name="T115" fmla="*/ 35507 h 16999"/>
              <a:gd name="T116" fmla="*/ 199949 w 17000"/>
              <a:gd name="T117" fmla="*/ 51218 h 16999"/>
              <a:gd name="T118" fmla="*/ 182436 w 17000"/>
              <a:gd name="T119" fmla="*/ 11682 h 16999"/>
              <a:gd name="T120" fmla="*/ 175243 w 17000"/>
              <a:gd name="T121" fmla="*/ 2704 h 16999"/>
              <a:gd name="T122" fmla="*/ 1455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40;p2">
            <a:extLst>
              <a:ext uri="{FF2B5EF4-FFF2-40B4-BE49-F238E27FC236}">
                <a16:creationId xmlns:a16="http://schemas.microsoft.com/office/drawing/2014/main" id="{2C8F7C47-A10B-8E4B-B8ED-AA48737145C7}"/>
              </a:ext>
            </a:extLst>
          </p:cNvPr>
          <p:cNvGrpSpPr>
            <a:grpSpLocks/>
          </p:cNvGrpSpPr>
          <p:nvPr/>
        </p:nvGrpSpPr>
        <p:grpSpPr bwMode="auto">
          <a:xfrm>
            <a:off x="5772150" y="4056063"/>
            <a:ext cx="573088" cy="550862"/>
            <a:chOff x="5241175" y="4959100"/>
            <a:chExt cx="539775" cy="517775"/>
          </a:xfrm>
        </p:grpSpPr>
        <p:sp>
          <p:nvSpPr>
            <p:cNvPr id="34" name="Google Shape;41;p2">
              <a:extLst>
                <a:ext uri="{FF2B5EF4-FFF2-40B4-BE49-F238E27FC236}">
                  <a16:creationId xmlns:a16="http://schemas.microsoft.com/office/drawing/2014/main" id="{CE1E2B9B-100E-A84F-A645-5E508BFF28F8}"/>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58C64EDD-0DC8-BE46-9B5B-93716140174A}"/>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86AC3430-B501-1746-8474-6055C3DB14B9}"/>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16F0C11-5D8E-5D46-8CC6-44A1FA9AA841}"/>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D0D248E9-32B7-9643-9051-B21C6D2752F7}"/>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64D11B8F-611B-F94E-BB6D-72E467960722}"/>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47;p2">
            <a:extLst>
              <a:ext uri="{FF2B5EF4-FFF2-40B4-BE49-F238E27FC236}">
                <a16:creationId xmlns:a16="http://schemas.microsoft.com/office/drawing/2014/main" id="{C45F07DC-E7B1-5C47-AD9B-4A1FE832D4EB}"/>
              </a:ext>
            </a:extLst>
          </p:cNvPr>
          <p:cNvSpPr>
            <a:spLocks/>
          </p:cNvSpPr>
          <p:nvPr/>
        </p:nvSpPr>
        <p:spPr bwMode="auto">
          <a:xfrm>
            <a:off x="3429000" y="3905250"/>
            <a:ext cx="377825" cy="342900"/>
          </a:xfrm>
          <a:custGeom>
            <a:avLst/>
            <a:gdLst>
              <a:gd name="T0" fmla="*/ 159885 w 16218"/>
              <a:gd name="T1" fmla="*/ 1720 h 14752"/>
              <a:gd name="T2" fmla="*/ 132581 w 16218"/>
              <a:gd name="T3" fmla="*/ 6811 h 14752"/>
              <a:gd name="T4" fmla="*/ 106978 w 16218"/>
              <a:gd name="T5" fmla="*/ 15341 h 14752"/>
              <a:gd name="T6" fmla="*/ 83076 w 16218"/>
              <a:gd name="T7" fmla="*/ 27266 h 14752"/>
              <a:gd name="T8" fmla="*/ 62039 w 16218"/>
              <a:gd name="T9" fmla="*/ 41445 h 14752"/>
              <a:gd name="T10" fmla="*/ 43262 w 16218"/>
              <a:gd name="T11" fmla="*/ 57925 h 14752"/>
              <a:gd name="T12" fmla="*/ 27327 w 16218"/>
              <a:gd name="T13" fmla="*/ 76660 h 14752"/>
              <a:gd name="T14" fmla="*/ 14817 w 16218"/>
              <a:gd name="T15" fmla="*/ 97649 h 14752"/>
              <a:gd name="T16" fmla="*/ 5708 w 16218"/>
              <a:gd name="T17" fmla="*/ 119801 h 14752"/>
              <a:gd name="T18" fmla="*/ 1142 w 16218"/>
              <a:gd name="T19" fmla="*/ 143627 h 14752"/>
              <a:gd name="T20" fmla="*/ 23 w 16218"/>
              <a:gd name="T21" fmla="*/ 168614 h 14752"/>
              <a:gd name="T22" fmla="*/ 4566 w 16218"/>
              <a:gd name="T23" fmla="*/ 194160 h 14752"/>
              <a:gd name="T24" fmla="*/ 13093 w 16218"/>
              <a:gd name="T25" fmla="*/ 218566 h 14752"/>
              <a:gd name="T26" fmla="*/ 25626 w 16218"/>
              <a:gd name="T27" fmla="*/ 240718 h 14752"/>
              <a:gd name="T28" fmla="*/ 42679 w 16218"/>
              <a:gd name="T29" fmla="*/ 261150 h 14752"/>
              <a:gd name="T30" fmla="*/ 62598 w 16218"/>
              <a:gd name="T31" fmla="*/ 279327 h 14752"/>
              <a:gd name="T32" fmla="*/ 47246 w 16218"/>
              <a:gd name="T33" fmla="*/ 305430 h 14752"/>
              <a:gd name="T34" fmla="*/ 27327 w 16218"/>
              <a:gd name="T35" fmla="*/ 326443 h 14752"/>
              <a:gd name="T36" fmla="*/ 11951 w 16218"/>
              <a:gd name="T37" fmla="*/ 336647 h 14752"/>
              <a:gd name="T38" fmla="*/ 2865 w 16218"/>
              <a:gd name="T39" fmla="*/ 341761 h 14752"/>
              <a:gd name="T40" fmla="*/ 39837 w 16218"/>
              <a:gd name="T41" fmla="*/ 342342 h 14752"/>
              <a:gd name="T42" fmla="*/ 67723 w 16218"/>
              <a:gd name="T43" fmla="*/ 336089 h 14752"/>
              <a:gd name="T44" fmla="*/ 97310 w 16218"/>
              <a:gd name="T45" fmla="*/ 322468 h 14752"/>
              <a:gd name="T46" fmla="*/ 124614 w 16218"/>
              <a:gd name="T47" fmla="*/ 310544 h 14752"/>
              <a:gd name="T48" fmla="*/ 151358 w 16218"/>
              <a:gd name="T49" fmla="*/ 316773 h 14752"/>
              <a:gd name="T50" fmla="*/ 179244 w 16218"/>
              <a:gd name="T51" fmla="*/ 320190 h 14752"/>
              <a:gd name="T52" fmla="*/ 217940 w 16218"/>
              <a:gd name="T53" fmla="*/ 318493 h 14752"/>
              <a:gd name="T54" fmla="*/ 245244 w 16218"/>
              <a:gd name="T55" fmla="*/ 312822 h 14752"/>
              <a:gd name="T56" fmla="*/ 270847 w 16218"/>
              <a:gd name="T57" fmla="*/ 304291 h 14752"/>
              <a:gd name="T58" fmla="*/ 294749 w 16218"/>
              <a:gd name="T59" fmla="*/ 292948 h 14752"/>
              <a:gd name="T60" fmla="*/ 315786 w 16218"/>
              <a:gd name="T61" fmla="*/ 278746 h 14752"/>
              <a:gd name="T62" fmla="*/ 334563 w 16218"/>
              <a:gd name="T63" fmla="*/ 261708 h 14752"/>
              <a:gd name="T64" fmla="*/ 350498 w 16218"/>
              <a:gd name="T65" fmla="*/ 242973 h 14752"/>
              <a:gd name="T66" fmla="*/ 363008 w 16218"/>
              <a:gd name="T67" fmla="*/ 222541 h 14752"/>
              <a:gd name="T68" fmla="*/ 372117 w 16218"/>
              <a:gd name="T69" fmla="*/ 199831 h 14752"/>
              <a:gd name="T70" fmla="*/ 376683 w 16218"/>
              <a:gd name="T71" fmla="*/ 176564 h 14752"/>
              <a:gd name="T72" fmla="*/ 377802 w 16218"/>
              <a:gd name="T73" fmla="*/ 151576 h 14752"/>
              <a:gd name="T74" fmla="*/ 373841 w 16218"/>
              <a:gd name="T75" fmla="*/ 127751 h 14752"/>
              <a:gd name="T76" fmla="*/ 366433 w 16218"/>
              <a:gd name="T77" fmla="*/ 105041 h 14752"/>
              <a:gd name="T78" fmla="*/ 355064 w 16218"/>
              <a:gd name="T79" fmla="*/ 83470 h 14752"/>
              <a:gd name="T80" fmla="*/ 340271 w 16218"/>
              <a:gd name="T81" fmla="*/ 64154 h 14752"/>
              <a:gd name="T82" fmla="*/ 322612 w 16218"/>
              <a:gd name="T83" fmla="*/ 46558 h 14752"/>
              <a:gd name="T84" fmla="*/ 302134 w 16218"/>
              <a:gd name="T85" fmla="*/ 31798 h 14752"/>
              <a:gd name="T86" fmla="*/ 278814 w 16218"/>
              <a:gd name="T87" fmla="*/ 19316 h 14752"/>
              <a:gd name="T88" fmla="*/ 253770 w 16218"/>
              <a:gd name="T89" fmla="*/ 9670 h 14752"/>
              <a:gd name="T90" fmla="*/ 227026 w 16218"/>
              <a:gd name="T91" fmla="*/ 2859 h 14752"/>
              <a:gd name="T92" fmla="*/ 198581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anchor="ctr">
            <a:noAutofit/>
          </a:bodyPr>
          <a:lstStyle>
            <a:lvl1pPr lvl="0" algn="ctr">
              <a:spcBef>
                <a:spcPts val="0"/>
              </a:spcBef>
              <a:spcAft>
                <a:spcPts val="0"/>
              </a:spcAft>
              <a:buSzPts val="4800"/>
              <a:buNone/>
              <a:defRPr sz="4800">
                <a:solidFill>
                  <a:schemeClr val="accent3">
                    <a:lumMod val="60000"/>
                    <a:lumOff val="40000"/>
                  </a:schemeClr>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r>
              <a:rPr lang="en-US"/>
              <a:t>Click to edit Master title style</a:t>
            </a:r>
            <a:endParaRPr dirty="0"/>
          </a:p>
        </p:txBody>
      </p:sp>
    </p:spTree>
    <p:extLst>
      <p:ext uri="{BB962C8B-B14F-4D97-AF65-F5344CB8AC3E}">
        <p14:creationId xmlns:p14="http://schemas.microsoft.com/office/powerpoint/2010/main" val="2014937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spTree>
      <p:nvGrpSpPr>
        <p:cNvPr id="1" name="Shape 48"/>
        <p:cNvGrpSpPr/>
        <p:nvPr/>
      </p:nvGrpSpPr>
      <p:grpSpPr>
        <a:xfrm>
          <a:off x="0" y="0"/>
          <a:ext cx="0" cy="0"/>
          <a:chOff x="0" y="0"/>
          <a:chExt cx="0" cy="0"/>
        </a:xfrm>
      </p:grpSpPr>
      <p:sp>
        <p:nvSpPr>
          <p:cNvPr id="4" name="Google Shape;49;p3">
            <a:extLst>
              <a:ext uri="{FF2B5EF4-FFF2-40B4-BE49-F238E27FC236}">
                <a16:creationId xmlns:a16="http://schemas.microsoft.com/office/drawing/2014/main" id="{63FAED0F-BFBA-6446-8C8F-70EA814D60C3}"/>
              </a:ext>
            </a:extLst>
          </p:cNvPr>
          <p:cNvSpPr>
            <a:spLocks/>
          </p:cNvSpPr>
          <p:nvPr/>
        </p:nvSpPr>
        <p:spPr bwMode="auto">
          <a:xfrm rot="10800000" flipH="1">
            <a:off x="-95250" y="303213"/>
            <a:ext cx="1035050" cy="896937"/>
          </a:xfrm>
          <a:custGeom>
            <a:avLst/>
            <a:gdLst>
              <a:gd name="T0" fmla="*/ 258763 w 120000"/>
              <a:gd name="T1" fmla="*/ 0 h 120000"/>
              <a:gd name="T2" fmla="*/ 0 w 120000"/>
              <a:gd name="T3" fmla="*/ 448424 h 120000"/>
              <a:gd name="T4" fmla="*/ 258763 w 120000"/>
              <a:gd name="T5" fmla="*/ 896937 h 120000"/>
              <a:gd name="T6" fmla="*/ 776288 w 120000"/>
              <a:gd name="T7" fmla="*/ 896937 h 120000"/>
              <a:gd name="T8" fmla="*/ 1035050 w 120000"/>
              <a:gd name="T9" fmla="*/ 448424 h 120000"/>
              <a:gd name="T10" fmla="*/ 776288 w 120000"/>
              <a:gd name="T11" fmla="*/ 0 h 120000"/>
              <a:gd name="T12" fmla="*/ 258763 w 120000"/>
              <a:gd name="T13" fmla="*/ 0 h 120000"/>
              <a:gd name="T14" fmla="*/ 331880 w 120000"/>
              <a:gd name="T15" fmla="*/ 126692 h 120000"/>
              <a:gd name="T16" fmla="*/ 703161 w 120000"/>
              <a:gd name="T17" fmla="*/ 126692 h 120000"/>
              <a:gd name="T18" fmla="*/ 888703 w 120000"/>
              <a:gd name="T19" fmla="*/ 448424 h 120000"/>
              <a:gd name="T20" fmla="*/ 703161 w 120000"/>
              <a:gd name="T21" fmla="*/ 770155 h 120000"/>
              <a:gd name="T22" fmla="*/ 331880 w 120000"/>
              <a:gd name="T23" fmla="*/ 770155 h 120000"/>
              <a:gd name="T24" fmla="*/ 146244 w 120000"/>
              <a:gd name="T25" fmla="*/ 448424 h 120000"/>
              <a:gd name="T26" fmla="*/ 331880 w 120000"/>
              <a:gd name="T27" fmla="*/ 126692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50;p3">
            <a:extLst>
              <a:ext uri="{FF2B5EF4-FFF2-40B4-BE49-F238E27FC236}">
                <a16:creationId xmlns:a16="http://schemas.microsoft.com/office/drawing/2014/main" id="{C6BF3513-64D6-014E-8675-3F7F609E9287}"/>
              </a:ext>
            </a:extLst>
          </p:cNvPr>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53;p3">
            <a:extLst>
              <a:ext uri="{FF2B5EF4-FFF2-40B4-BE49-F238E27FC236}">
                <a16:creationId xmlns:a16="http://schemas.microsoft.com/office/drawing/2014/main" id="{31788CE2-AF7A-B147-B2EF-8C3EEE8590BB}"/>
              </a:ext>
            </a:extLst>
          </p:cNvPr>
          <p:cNvSpPr>
            <a:spLocks noChangeArrowheads="1"/>
          </p:cNvSpPr>
          <p:nvPr/>
        </p:nvSpPr>
        <p:spPr bwMode="auto">
          <a:xfrm rot="10800000" flipH="1">
            <a:off x="66675" y="313531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54;p3">
            <a:extLst>
              <a:ext uri="{FF2B5EF4-FFF2-40B4-BE49-F238E27FC236}">
                <a16:creationId xmlns:a16="http://schemas.microsoft.com/office/drawing/2014/main" id="{C6C350DC-3D9B-D044-AF9E-ED93F931241F}"/>
              </a:ext>
            </a:extLst>
          </p:cNvPr>
          <p:cNvSpPr>
            <a:spLocks noChangeArrowheads="1"/>
          </p:cNvSpPr>
          <p:nvPr/>
        </p:nvSpPr>
        <p:spPr bwMode="auto">
          <a:xfrm rot="10800000" flipH="1">
            <a:off x="828675" y="351631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55;p3">
            <a:extLst>
              <a:ext uri="{FF2B5EF4-FFF2-40B4-BE49-F238E27FC236}">
                <a16:creationId xmlns:a16="http://schemas.microsoft.com/office/drawing/2014/main" id="{74E59A7A-CCBB-354A-B354-C49F85E39BEA}"/>
              </a:ext>
            </a:extLst>
          </p:cNvPr>
          <p:cNvSpPr>
            <a:spLocks noChangeArrowheads="1"/>
          </p:cNvSpPr>
          <p:nvPr/>
        </p:nvSpPr>
        <p:spPr bwMode="auto">
          <a:xfrm rot="10800000" flipH="1">
            <a:off x="762000" y="87788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56;p3">
            <a:extLst>
              <a:ext uri="{FF2B5EF4-FFF2-40B4-BE49-F238E27FC236}">
                <a16:creationId xmlns:a16="http://schemas.microsoft.com/office/drawing/2014/main" id="{94A3A0B3-002B-5248-940C-3C34B5A6FBDC}"/>
              </a:ext>
            </a:extLst>
          </p:cNvPr>
          <p:cNvSpPr>
            <a:spLocks noChangeArrowheads="1"/>
          </p:cNvSpPr>
          <p:nvPr/>
        </p:nvSpPr>
        <p:spPr bwMode="auto">
          <a:xfrm rot="10800000" flipH="1">
            <a:off x="793750" y="4692650"/>
            <a:ext cx="517525" cy="447675"/>
          </a:xfrm>
          <a:prstGeom prst="hexagon">
            <a:avLst>
              <a:gd name="adj" fmla="val 28692"/>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0" name="Google Shape;57;p3">
            <a:extLst>
              <a:ext uri="{FF2B5EF4-FFF2-40B4-BE49-F238E27FC236}">
                <a16:creationId xmlns:a16="http://schemas.microsoft.com/office/drawing/2014/main" id="{83C96C60-A3F9-0D48-8A0E-203569D43348}"/>
              </a:ext>
            </a:extLst>
          </p:cNvPr>
          <p:cNvGrpSpPr>
            <a:grpSpLocks/>
          </p:cNvGrpSpPr>
          <p:nvPr/>
        </p:nvGrpSpPr>
        <p:grpSpPr bwMode="auto">
          <a:xfrm>
            <a:off x="996950" y="1069975"/>
            <a:ext cx="350838" cy="325438"/>
            <a:chOff x="5975075" y="2327500"/>
            <a:chExt cx="420100" cy="388350"/>
          </a:xfrm>
        </p:grpSpPr>
        <p:sp>
          <p:nvSpPr>
            <p:cNvPr id="11" name="Google Shape;58;p3">
              <a:extLst>
                <a:ext uri="{FF2B5EF4-FFF2-40B4-BE49-F238E27FC236}">
                  <a16:creationId xmlns:a16="http://schemas.microsoft.com/office/drawing/2014/main" id="{B177654B-B654-964F-99C1-1BEE7E7D814E}"/>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59;p3">
              <a:extLst>
                <a:ext uri="{FF2B5EF4-FFF2-40B4-BE49-F238E27FC236}">
                  <a16:creationId xmlns:a16="http://schemas.microsoft.com/office/drawing/2014/main" id="{1A90B194-B7EA-3843-B682-0428B05740BD}"/>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60;p3">
            <a:extLst>
              <a:ext uri="{FF2B5EF4-FFF2-40B4-BE49-F238E27FC236}">
                <a16:creationId xmlns:a16="http://schemas.microsoft.com/office/drawing/2014/main" id="{33943DDB-19C4-E747-AD52-5BB2FA916AF3}"/>
              </a:ext>
            </a:extLst>
          </p:cNvPr>
          <p:cNvSpPr>
            <a:spLocks/>
          </p:cNvSpPr>
          <p:nvPr/>
        </p:nvSpPr>
        <p:spPr bwMode="auto">
          <a:xfrm>
            <a:off x="393700" y="334645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61;p3">
            <a:extLst>
              <a:ext uri="{FF2B5EF4-FFF2-40B4-BE49-F238E27FC236}">
                <a16:creationId xmlns:a16="http://schemas.microsoft.com/office/drawing/2014/main" id="{739B3339-684B-4D4B-A41A-5BBAE1008AAD}"/>
              </a:ext>
            </a:extLst>
          </p:cNvPr>
          <p:cNvGrpSpPr>
            <a:grpSpLocks/>
          </p:cNvGrpSpPr>
          <p:nvPr/>
        </p:nvGrpSpPr>
        <p:grpSpPr bwMode="auto">
          <a:xfrm>
            <a:off x="304800" y="554038"/>
            <a:ext cx="247650" cy="392112"/>
            <a:chOff x="6718575" y="2318625"/>
            <a:chExt cx="256950" cy="407375"/>
          </a:xfrm>
        </p:grpSpPr>
        <p:sp>
          <p:nvSpPr>
            <p:cNvPr id="15" name="Google Shape;62;p3">
              <a:extLst>
                <a:ext uri="{FF2B5EF4-FFF2-40B4-BE49-F238E27FC236}">
                  <a16:creationId xmlns:a16="http://schemas.microsoft.com/office/drawing/2014/main" id="{B98E537E-B4EB-2D4E-B88B-CCDDE6166AEB}"/>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63;p3">
              <a:extLst>
                <a:ext uri="{FF2B5EF4-FFF2-40B4-BE49-F238E27FC236}">
                  <a16:creationId xmlns:a16="http://schemas.microsoft.com/office/drawing/2014/main" id="{606B88A0-4941-B84E-8D09-75962485DE62}"/>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64;p3">
              <a:extLst>
                <a:ext uri="{FF2B5EF4-FFF2-40B4-BE49-F238E27FC236}">
                  <a16:creationId xmlns:a16="http://schemas.microsoft.com/office/drawing/2014/main" id="{5D8B30C6-E2BA-1E4C-8105-BFAEE61E8EA3}"/>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65;p3">
              <a:extLst>
                <a:ext uri="{FF2B5EF4-FFF2-40B4-BE49-F238E27FC236}">
                  <a16:creationId xmlns:a16="http://schemas.microsoft.com/office/drawing/2014/main" id="{4FE54731-C96C-4349-8DE2-16CB990E4BB0}"/>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66;p3">
              <a:extLst>
                <a:ext uri="{FF2B5EF4-FFF2-40B4-BE49-F238E27FC236}">
                  <a16:creationId xmlns:a16="http://schemas.microsoft.com/office/drawing/2014/main" id="{8E68C6BB-A536-5A41-8589-4FBF29AFEE93}"/>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67;p3">
              <a:extLst>
                <a:ext uri="{FF2B5EF4-FFF2-40B4-BE49-F238E27FC236}">
                  <a16:creationId xmlns:a16="http://schemas.microsoft.com/office/drawing/2014/main" id="{1FCC49C8-440B-9D48-BB52-E0F8898E0860}"/>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68;p3">
              <a:extLst>
                <a:ext uri="{FF2B5EF4-FFF2-40B4-BE49-F238E27FC236}">
                  <a16:creationId xmlns:a16="http://schemas.microsoft.com/office/drawing/2014/main" id="{129B83E2-ED69-0440-84D5-D367D53F5DA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69;p3">
              <a:extLst>
                <a:ext uri="{FF2B5EF4-FFF2-40B4-BE49-F238E27FC236}">
                  <a16:creationId xmlns:a16="http://schemas.microsoft.com/office/drawing/2014/main" id="{0C17AE8F-9A8E-0C43-8BCE-D82ED34C399F}"/>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70;p3">
            <a:extLst>
              <a:ext uri="{FF2B5EF4-FFF2-40B4-BE49-F238E27FC236}">
                <a16:creationId xmlns:a16="http://schemas.microsoft.com/office/drawing/2014/main" id="{A13221CC-DD94-FD4F-B11A-7EF02A65F246}"/>
              </a:ext>
            </a:extLst>
          </p:cNvPr>
          <p:cNvGrpSpPr>
            <a:grpSpLocks/>
          </p:cNvGrpSpPr>
          <p:nvPr/>
        </p:nvGrpSpPr>
        <p:grpSpPr bwMode="auto">
          <a:xfrm>
            <a:off x="1419225" y="3633788"/>
            <a:ext cx="342900" cy="350837"/>
            <a:chOff x="3951850" y="2985350"/>
            <a:chExt cx="407950" cy="416500"/>
          </a:xfrm>
        </p:grpSpPr>
        <p:sp>
          <p:nvSpPr>
            <p:cNvPr id="24" name="Google Shape;71;p3">
              <a:extLst>
                <a:ext uri="{FF2B5EF4-FFF2-40B4-BE49-F238E27FC236}">
                  <a16:creationId xmlns:a16="http://schemas.microsoft.com/office/drawing/2014/main" id="{82446C50-89B5-B842-9574-06E84E2A9C6E}"/>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72;p3">
              <a:extLst>
                <a:ext uri="{FF2B5EF4-FFF2-40B4-BE49-F238E27FC236}">
                  <a16:creationId xmlns:a16="http://schemas.microsoft.com/office/drawing/2014/main" id="{10B58278-DA7D-8043-A110-77936901EE61}"/>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73;p3">
              <a:extLst>
                <a:ext uri="{FF2B5EF4-FFF2-40B4-BE49-F238E27FC236}">
                  <a16:creationId xmlns:a16="http://schemas.microsoft.com/office/drawing/2014/main" id="{9296A2D0-A145-B949-A35D-78D4350A6107}"/>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74;p3">
              <a:extLst>
                <a:ext uri="{FF2B5EF4-FFF2-40B4-BE49-F238E27FC236}">
                  <a16:creationId xmlns:a16="http://schemas.microsoft.com/office/drawing/2014/main" id="{D21B4EB4-E4E8-3749-893D-BA810C641DB6}"/>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75;p3">
            <a:extLst>
              <a:ext uri="{FF2B5EF4-FFF2-40B4-BE49-F238E27FC236}">
                <a16:creationId xmlns:a16="http://schemas.microsoft.com/office/drawing/2014/main" id="{C4815A2C-74C4-3D4F-8198-AC4F91221E59}"/>
              </a:ext>
            </a:extLst>
          </p:cNvPr>
          <p:cNvSpPr>
            <a:spLocks noChangeArrowheads="1"/>
          </p:cNvSpPr>
          <p:nvPr/>
        </p:nvSpPr>
        <p:spPr bwMode="auto">
          <a:xfrm rot="10800000" flipH="1">
            <a:off x="733425" y="393541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76;p3">
            <a:extLst>
              <a:ext uri="{FF2B5EF4-FFF2-40B4-BE49-F238E27FC236}">
                <a16:creationId xmlns:a16="http://schemas.microsoft.com/office/drawing/2014/main" id="{91900D5D-34C1-9C49-A5D4-4639F7BA87F0}"/>
              </a:ext>
            </a:extLst>
          </p:cNvPr>
          <p:cNvSpPr>
            <a:spLocks noChangeArrowheads="1"/>
          </p:cNvSpPr>
          <p:nvPr/>
        </p:nvSpPr>
        <p:spPr bwMode="auto">
          <a:xfrm rot="10800000" flipH="1">
            <a:off x="738188" y="10160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77;p3">
            <a:extLst>
              <a:ext uri="{FF2B5EF4-FFF2-40B4-BE49-F238E27FC236}">
                <a16:creationId xmlns:a16="http://schemas.microsoft.com/office/drawing/2014/main" id="{EA3D30AE-2B93-6D4D-BA50-34DE83FC8AEE}"/>
              </a:ext>
            </a:extLst>
          </p:cNvPr>
          <p:cNvSpPr>
            <a:spLocks noChangeArrowheads="1"/>
          </p:cNvSpPr>
          <p:nvPr/>
        </p:nvSpPr>
        <p:spPr bwMode="auto">
          <a:xfrm rot="10800000" flipH="1">
            <a:off x="-292100" y="4148138"/>
            <a:ext cx="1182688" cy="1023937"/>
          </a:xfrm>
          <a:prstGeom prst="hexagon">
            <a:avLst>
              <a:gd name="adj" fmla="val 28678"/>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78;p3">
            <a:extLst>
              <a:ext uri="{FF2B5EF4-FFF2-40B4-BE49-F238E27FC236}">
                <a16:creationId xmlns:a16="http://schemas.microsoft.com/office/drawing/2014/main" id="{358FBDEE-E0BC-844D-8145-CBD6CAF5934A}"/>
              </a:ext>
            </a:extLst>
          </p:cNvPr>
          <p:cNvSpPr>
            <a:spLocks noChangeArrowheads="1"/>
          </p:cNvSpPr>
          <p:nvPr/>
        </p:nvSpPr>
        <p:spPr bwMode="auto">
          <a:xfrm rot="10800000" flipH="1">
            <a:off x="420688" y="-65088"/>
            <a:ext cx="358775" cy="311151"/>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79;p3">
            <a:extLst>
              <a:ext uri="{FF2B5EF4-FFF2-40B4-BE49-F238E27FC236}">
                <a16:creationId xmlns:a16="http://schemas.microsoft.com/office/drawing/2014/main" id="{50E75B8A-3FBD-E040-BD5D-7DDD724E61E1}"/>
              </a:ext>
            </a:extLst>
          </p:cNvPr>
          <p:cNvSpPr>
            <a:spLocks/>
          </p:cNvSpPr>
          <p:nvPr/>
        </p:nvSpPr>
        <p:spPr bwMode="auto">
          <a:xfrm>
            <a:off x="1019175" y="4167188"/>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80;p3">
            <a:extLst>
              <a:ext uri="{FF2B5EF4-FFF2-40B4-BE49-F238E27FC236}">
                <a16:creationId xmlns:a16="http://schemas.microsoft.com/office/drawing/2014/main" id="{BE3FC6EC-8EB1-D242-92B5-AD2D68072BBA}"/>
              </a:ext>
            </a:extLst>
          </p:cNvPr>
          <p:cNvGrpSpPr>
            <a:grpSpLocks/>
          </p:cNvGrpSpPr>
          <p:nvPr/>
        </p:nvGrpSpPr>
        <p:grpSpPr bwMode="auto">
          <a:xfrm>
            <a:off x="-50800" y="1452563"/>
            <a:ext cx="625475" cy="600075"/>
            <a:chOff x="5241175" y="4959100"/>
            <a:chExt cx="539775" cy="517775"/>
          </a:xfrm>
        </p:grpSpPr>
        <p:sp>
          <p:nvSpPr>
            <p:cNvPr id="34" name="Google Shape;81;p3">
              <a:extLst>
                <a:ext uri="{FF2B5EF4-FFF2-40B4-BE49-F238E27FC236}">
                  <a16:creationId xmlns:a16="http://schemas.microsoft.com/office/drawing/2014/main" id="{8885B91F-6792-CF45-8920-A387A63E6949}"/>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82;p3">
              <a:extLst>
                <a:ext uri="{FF2B5EF4-FFF2-40B4-BE49-F238E27FC236}">
                  <a16:creationId xmlns:a16="http://schemas.microsoft.com/office/drawing/2014/main" id="{93B6FDE9-0E01-124C-AD8E-723ACD2420E1}"/>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83;p3">
              <a:extLst>
                <a:ext uri="{FF2B5EF4-FFF2-40B4-BE49-F238E27FC236}">
                  <a16:creationId xmlns:a16="http://schemas.microsoft.com/office/drawing/2014/main" id="{1FB42A04-06B5-DF40-9F0D-ADD09D09E44C}"/>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84;p3">
              <a:extLst>
                <a:ext uri="{FF2B5EF4-FFF2-40B4-BE49-F238E27FC236}">
                  <a16:creationId xmlns:a16="http://schemas.microsoft.com/office/drawing/2014/main" id="{40100457-0408-DC47-B90A-61AE6E6E1127}"/>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85;p3">
              <a:extLst>
                <a:ext uri="{FF2B5EF4-FFF2-40B4-BE49-F238E27FC236}">
                  <a16:creationId xmlns:a16="http://schemas.microsoft.com/office/drawing/2014/main" id="{97BD9868-2161-DB46-AB41-7D1C23CBFABF}"/>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86;p3">
              <a:extLst>
                <a:ext uri="{FF2B5EF4-FFF2-40B4-BE49-F238E27FC236}">
                  <a16:creationId xmlns:a16="http://schemas.microsoft.com/office/drawing/2014/main" id="{D9D8D024-5021-6446-A410-BBA87A7ADA40}"/>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87;p3">
            <a:extLst>
              <a:ext uri="{FF2B5EF4-FFF2-40B4-BE49-F238E27FC236}">
                <a16:creationId xmlns:a16="http://schemas.microsoft.com/office/drawing/2014/main" id="{4EFED662-B718-DA47-A651-B6AFBBA2DEBB}"/>
              </a:ext>
            </a:extLst>
          </p:cNvPr>
          <p:cNvSpPr>
            <a:spLocks/>
          </p:cNvSpPr>
          <p:nvPr/>
        </p:nvSpPr>
        <p:spPr bwMode="auto">
          <a:xfrm>
            <a:off x="47625" y="4430713"/>
            <a:ext cx="504825" cy="458787"/>
          </a:xfrm>
          <a:custGeom>
            <a:avLst/>
            <a:gdLst>
              <a:gd name="T0" fmla="*/ 213628 w 16218"/>
              <a:gd name="T1" fmla="*/ 2301 h 14752"/>
              <a:gd name="T2" fmla="*/ 177146 w 16218"/>
              <a:gd name="T3" fmla="*/ 9112 h 14752"/>
              <a:gd name="T4" fmla="*/ 142937 w 16218"/>
              <a:gd name="T5" fmla="*/ 20526 h 14752"/>
              <a:gd name="T6" fmla="*/ 111000 w 16218"/>
              <a:gd name="T7" fmla="*/ 36480 h 14752"/>
              <a:gd name="T8" fmla="*/ 82892 w 16218"/>
              <a:gd name="T9" fmla="*/ 55451 h 14752"/>
              <a:gd name="T10" fmla="*/ 57804 w 16218"/>
              <a:gd name="T11" fmla="*/ 77501 h 14752"/>
              <a:gd name="T12" fmla="*/ 36513 w 16218"/>
              <a:gd name="T13" fmla="*/ 102568 h 14752"/>
              <a:gd name="T14" fmla="*/ 19797 w 16218"/>
              <a:gd name="T15" fmla="*/ 130651 h 14752"/>
              <a:gd name="T16" fmla="*/ 7626 w 16218"/>
              <a:gd name="T17" fmla="*/ 160289 h 14752"/>
              <a:gd name="T18" fmla="*/ 1525 w 16218"/>
              <a:gd name="T19" fmla="*/ 192167 h 14752"/>
              <a:gd name="T20" fmla="*/ 31 w 16218"/>
              <a:gd name="T21" fmla="*/ 225599 h 14752"/>
              <a:gd name="T22" fmla="*/ 6101 w 16218"/>
              <a:gd name="T23" fmla="*/ 259778 h 14752"/>
              <a:gd name="T24" fmla="*/ 17494 w 16218"/>
              <a:gd name="T25" fmla="*/ 292433 h 14752"/>
              <a:gd name="T26" fmla="*/ 34240 w 16218"/>
              <a:gd name="T27" fmla="*/ 322071 h 14752"/>
              <a:gd name="T28" fmla="*/ 57025 w 16218"/>
              <a:gd name="T29" fmla="*/ 349408 h 14752"/>
              <a:gd name="T30" fmla="*/ 83639 w 16218"/>
              <a:gd name="T31" fmla="*/ 373729 h 14752"/>
              <a:gd name="T32" fmla="*/ 63126 w 16218"/>
              <a:gd name="T33" fmla="*/ 408654 h 14752"/>
              <a:gd name="T34" fmla="*/ 36513 w 16218"/>
              <a:gd name="T35" fmla="*/ 436768 h 14752"/>
              <a:gd name="T36" fmla="*/ 15968 w 16218"/>
              <a:gd name="T37" fmla="*/ 450421 h 14752"/>
              <a:gd name="T38" fmla="*/ 3829 w 16218"/>
              <a:gd name="T39" fmla="*/ 457263 h 14752"/>
              <a:gd name="T40" fmla="*/ 53228 w 16218"/>
              <a:gd name="T41" fmla="*/ 458041 h 14752"/>
              <a:gd name="T42" fmla="*/ 90488 w 16218"/>
              <a:gd name="T43" fmla="*/ 449675 h 14752"/>
              <a:gd name="T44" fmla="*/ 130019 w 16218"/>
              <a:gd name="T45" fmla="*/ 431450 h 14752"/>
              <a:gd name="T46" fmla="*/ 166501 w 16218"/>
              <a:gd name="T47" fmla="*/ 415496 h 14752"/>
              <a:gd name="T48" fmla="*/ 202235 w 16218"/>
              <a:gd name="T49" fmla="*/ 423831 h 14752"/>
              <a:gd name="T50" fmla="*/ 239495 w 16218"/>
              <a:gd name="T51" fmla="*/ 428402 h 14752"/>
              <a:gd name="T52" fmla="*/ 291197 w 16218"/>
              <a:gd name="T53" fmla="*/ 426132 h 14752"/>
              <a:gd name="T54" fmla="*/ 327679 w 16218"/>
              <a:gd name="T55" fmla="*/ 418544 h 14752"/>
              <a:gd name="T56" fmla="*/ 361888 w 16218"/>
              <a:gd name="T57" fmla="*/ 407130 h 14752"/>
              <a:gd name="T58" fmla="*/ 393825 w 16218"/>
              <a:gd name="T59" fmla="*/ 391953 h 14752"/>
              <a:gd name="T60" fmla="*/ 421933 w 16218"/>
              <a:gd name="T61" fmla="*/ 372951 h 14752"/>
              <a:gd name="T62" fmla="*/ 447021 w 16218"/>
              <a:gd name="T63" fmla="*/ 350155 h 14752"/>
              <a:gd name="T64" fmla="*/ 468313 w 16218"/>
              <a:gd name="T65" fmla="*/ 325088 h 14752"/>
              <a:gd name="T66" fmla="*/ 485028 w 16218"/>
              <a:gd name="T67" fmla="*/ 297751 h 14752"/>
              <a:gd name="T68" fmla="*/ 497199 w 16218"/>
              <a:gd name="T69" fmla="*/ 267367 h 14752"/>
              <a:gd name="T70" fmla="*/ 503300 w 16218"/>
              <a:gd name="T71" fmla="*/ 236235 h 14752"/>
              <a:gd name="T72" fmla="*/ 504794 w 16218"/>
              <a:gd name="T73" fmla="*/ 202803 h 14752"/>
              <a:gd name="T74" fmla="*/ 499502 w 16218"/>
              <a:gd name="T75" fmla="*/ 170926 h 14752"/>
              <a:gd name="T76" fmla="*/ 489604 w 16218"/>
              <a:gd name="T77" fmla="*/ 140541 h 14752"/>
              <a:gd name="T78" fmla="*/ 474413 w 16218"/>
              <a:gd name="T79" fmla="*/ 111680 h 14752"/>
              <a:gd name="T80" fmla="*/ 454648 w 16218"/>
              <a:gd name="T81" fmla="*/ 85836 h 14752"/>
              <a:gd name="T82" fmla="*/ 431053 w 16218"/>
              <a:gd name="T83" fmla="*/ 62293 h 14752"/>
              <a:gd name="T84" fmla="*/ 403692 w 16218"/>
              <a:gd name="T85" fmla="*/ 42545 h 14752"/>
              <a:gd name="T86" fmla="*/ 372533 w 16218"/>
              <a:gd name="T87" fmla="*/ 25844 h 14752"/>
              <a:gd name="T88" fmla="*/ 339071 w 16218"/>
              <a:gd name="T89" fmla="*/ 12938 h 14752"/>
              <a:gd name="T90" fmla="*/ 303337 w 16218"/>
              <a:gd name="T91" fmla="*/ 3825 h 14752"/>
              <a:gd name="T92" fmla="*/ 265330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a:noAutofit/>
          </a:bodyPr>
          <a:lstStyle>
            <a:lvl1pPr lvl="0" rtl="0">
              <a:spcBef>
                <a:spcPts val="0"/>
              </a:spcBef>
              <a:spcAft>
                <a:spcPts val="0"/>
              </a:spcAft>
              <a:buSzPts val="3600"/>
              <a:buNone/>
              <a:defRPr sz="3600">
                <a:solidFill>
                  <a:srgbClr val="11C4E0"/>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rPr lang="en-US"/>
              <a:t>Click to edit Master title style</a:t>
            </a:r>
            <a:endParaRPr dirty="0"/>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a:noAutofit/>
          </a:bodyPr>
          <a:lstStyle>
            <a:lvl1pPr lvl="0" rtl="0">
              <a:spcBef>
                <a:spcPts val="0"/>
              </a:spcBef>
              <a:spcAft>
                <a:spcPts val="0"/>
              </a:spcAft>
              <a:buSzPts val="1400"/>
              <a:buNone/>
              <a:defRPr>
                <a:solidFill>
                  <a:srgbClr val="11C4E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dirty="0"/>
          </a:p>
        </p:txBody>
      </p:sp>
    </p:spTree>
    <p:extLst>
      <p:ext uri="{BB962C8B-B14F-4D97-AF65-F5344CB8AC3E}">
        <p14:creationId xmlns:p14="http://schemas.microsoft.com/office/powerpoint/2010/main" val="198290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spTree>
      <p:nvGrpSpPr>
        <p:cNvPr id="1" name="Shape 88"/>
        <p:cNvGrpSpPr/>
        <p:nvPr/>
      </p:nvGrpSpPr>
      <p:grpSpPr>
        <a:xfrm>
          <a:off x="0" y="0"/>
          <a:ext cx="0" cy="0"/>
          <a:chOff x="0" y="0"/>
          <a:chExt cx="0" cy="0"/>
        </a:xfrm>
      </p:grpSpPr>
      <p:sp>
        <p:nvSpPr>
          <p:cNvPr id="3" name="Google Shape;89;p4">
            <a:extLst>
              <a:ext uri="{FF2B5EF4-FFF2-40B4-BE49-F238E27FC236}">
                <a16:creationId xmlns:a16="http://schemas.microsoft.com/office/drawing/2014/main" id="{2E8019C9-DE0F-6742-8092-9B9BD31E06B8}"/>
              </a:ext>
            </a:extLst>
          </p:cNvPr>
          <p:cNvSpPr>
            <a:spLocks/>
          </p:cNvSpPr>
          <p:nvPr/>
        </p:nvSpPr>
        <p:spPr bwMode="auto">
          <a:xfrm rot="10800000" flipH="1">
            <a:off x="-95250" y="619125"/>
            <a:ext cx="1035050" cy="895350"/>
          </a:xfrm>
          <a:custGeom>
            <a:avLst/>
            <a:gdLst>
              <a:gd name="T0" fmla="*/ 258763 w 120000"/>
              <a:gd name="T1" fmla="*/ 0 h 120000"/>
              <a:gd name="T2" fmla="*/ 0 w 120000"/>
              <a:gd name="T3" fmla="*/ 447630 h 120000"/>
              <a:gd name="T4" fmla="*/ 258763 w 120000"/>
              <a:gd name="T5" fmla="*/ 895350 h 120000"/>
              <a:gd name="T6" fmla="*/ 776288 w 120000"/>
              <a:gd name="T7" fmla="*/ 895350 h 120000"/>
              <a:gd name="T8" fmla="*/ 1035050 w 120000"/>
              <a:gd name="T9" fmla="*/ 447630 h 120000"/>
              <a:gd name="T10" fmla="*/ 776288 w 120000"/>
              <a:gd name="T11" fmla="*/ 0 h 120000"/>
              <a:gd name="T12" fmla="*/ 258763 w 120000"/>
              <a:gd name="T13" fmla="*/ 0 h 120000"/>
              <a:gd name="T14" fmla="*/ 331880 w 120000"/>
              <a:gd name="T15" fmla="*/ 126468 h 120000"/>
              <a:gd name="T16" fmla="*/ 703161 w 120000"/>
              <a:gd name="T17" fmla="*/ 126468 h 120000"/>
              <a:gd name="T18" fmla="*/ 888703 w 120000"/>
              <a:gd name="T19" fmla="*/ 447630 h 120000"/>
              <a:gd name="T20" fmla="*/ 703161 w 120000"/>
              <a:gd name="T21" fmla="*/ 768792 h 120000"/>
              <a:gd name="T22" fmla="*/ 331880 w 120000"/>
              <a:gd name="T23" fmla="*/ 768792 h 120000"/>
              <a:gd name="T24" fmla="*/ 146244 w 120000"/>
              <a:gd name="T25" fmla="*/ 447630 h 120000"/>
              <a:gd name="T26" fmla="*/ 331880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90;p4">
            <a:extLst>
              <a:ext uri="{FF2B5EF4-FFF2-40B4-BE49-F238E27FC236}">
                <a16:creationId xmlns:a16="http://schemas.microsoft.com/office/drawing/2014/main" id="{7D1E37B6-FF9B-5F4E-BDD2-8B1C76B31BC0}"/>
              </a:ext>
            </a:extLst>
          </p:cNvPr>
          <p:cNvSpPr/>
          <p:nvPr/>
        </p:nvSpPr>
        <p:spPr>
          <a:xfrm rot="5400000">
            <a:off x="499599" y="1905237"/>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92;p4">
            <a:extLst>
              <a:ext uri="{FF2B5EF4-FFF2-40B4-BE49-F238E27FC236}">
                <a16:creationId xmlns:a16="http://schemas.microsoft.com/office/drawing/2014/main" id="{C909E8C6-A491-B84D-8E78-845DCE42ED21}"/>
              </a:ext>
            </a:extLst>
          </p:cNvPr>
          <p:cNvSpPr>
            <a:spLocks noChangeArrowheads="1"/>
          </p:cNvSpPr>
          <p:nvPr/>
        </p:nvSpPr>
        <p:spPr bwMode="auto">
          <a:xfrm rot="10800000" flipH="1">
            <a:off x="-123825" y="28114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93;p4">
            <a:extLst>
              <a:ext uri="{FF2B5EF4-FFF2-40B4-BE49-F238E27FC236}">
                <a16:creationId xmlns:a16="http://schemas.microsoft.com/office/drawing/2014/main" id="{437F65A0-FB2C-F04C-B8BC-FB560CD4F32B}"/>
              </a:ext>
            </a:extLst>
          </p:cNvPr>
          <p:cNvSpPr>
            <a:spLocks noChangeArrowheads="1"/>
          </p:cNvSpPr>
          <p:nvPr/>
        </p:nvSpPr>
        <p:spPr bwMode="auto">
          <a:xfrm rot="10800000" flipH="1">
            <a:off x="638175" y="31924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94;p4">
            <a:extLst>
              <a:ext uri="{FF2B5EF4-FFF2-40B4-BE49-F238E27FC236}">
                <a16:creationId xmlns:a16="http://schemas.microsoft.com/office/drawing/2014/main" id="{A110A027-3BDB-9342-BA94-8183DA287F1D}"/>
              </a:ext>
            </a:extLst>
          </p:cNvPr>
          <p:cNvSpPr>
            <a:spLocks noChangeArrowheads="1"/>
          </p:cNvSpPr>
          <p:nvPr/>
        </p:nvSpPr>
        <p:spPr bwMode="auto">
          <a:xfrm rot="10800000" flipH="1">
            <a:off x="752475" y="120173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95;p4">
            <a:extLst>
              <a:ext uri="{FF2B5EF4-FFF2-40B4-BE49-F238E27FC236}">
                <a16:creationId xmlns:a16="http://schemas.microsoft.com/office/drawing/2014/main" id="{9A9F0E7D-6A66-6944-8B8B-9FB30C5904A4}"/>
              </a:ext>
            </a:extLst>
          </p:cNvPr>
          <p:cNvSpPr>
            <a:spLocks noChangeArrowheads="1"/>
          </p:cNvSpPr>
          <p:nvPr/>
        </p:nvSpPr>
        <p:spPr bwMode="auto">
          <a:xfrm rot="10800000" flipH="1">
            <a:off x="657225" y="4379913"/>
            <a:ext cx="358775" cy="311150"/>
          </a:xfrm>
          <a:prstGeom prst="hexagon">
            <a:avLst>
              <a:gd name="adj" fmla="val 28618"/>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96;p4">
            <a:extLst>
              <a:ext uri="{FF2B5EF4-FFF2-40B4-BE49-F238E27FC236}">
                <a16:creationId xmlns:a16="http://schemas.microsoft.com/office/drawing/2014/main" id="{84402BD7-62E9-2946-967A-D7D9514584DC}"/>
              </a:ext>
            </a:extLst>
          </p:cNvPr>
          <p:cNvGrpSpPr>
            <a:grpSpLocks/>
          </p:cNvGrpSpPr>
          <p:nvPr/>
        </p:nvGrpSpPr>
        <p:grpSpPr bwMode="auto">
          <a:xfrm>
            <a:off x="987425" y="1393825"/>
            <a:ext cx="350838" cy="325438"/>
            <a:chOff x="5975075" y="2327500"/>
            <a:chExt cx="420100" cy="388350"/>
          </a:xfrm>
        </p:grpSpPr>
        <p:sp>
          <p:nvSpPr>
            <p:cNvPr id="10" name="Google Shape;97;p4">
              <a:extLst>
                <a:ext uri="{FF2B5EF4-FFF2-40B4-BE49-F238E27FC236}">
                  <a16:creationId xmlns:a16="http://schemas.microsoft.com/office/drawing/2014/main" id="{2CEA84DD-049E-E24B-8941-AFF17260D059}"/>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98;p4">
              <a:extLst>
                <a:ext uri="{FF2B5EF4-FFF2-40B4-BE49-F238E27FC236}">
                  <a16:creationId xmlns:a16="http://schemas.microsoft.com/office/drawing/2014/main" id="{BD730A36-64D8-D846-9D6A-6E39A2ADD612}"/>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99;p4">
            <a:extLst>
              <a:ext uri="{FF2B5EF4-FFF2-40B4-BE49-F238E27FC236}">
                <a16:creationId xmlns:a16="http://schemas.microsoft.com/office/drawing/2014/main" id="{06190CE0-1EEB-1E41-BC9A-E82C8A411F0E}"/>
              </a:ext>
            </a:extLst>
          </p:cNvPr>
          <p:cNvSpPr>
            <a:spLocks/>
          </p:cNvSpPr>
          <p:nvPr/>
        </p:nvSpPr>
        <p:spPr bwMode="auto">
          <a:xfrm>
            <a:off x="203200" y="30226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100;p4">
            <a:extLst>
              <a:ext uri="{FF2B5EF4-FFF2-40B4-BE49-F238E27FC236}">
                <a16:creationId xmlns:a16="http://schemas.microsoft.com/office/drawing/2014/main" id="{D2D61DDA-D5C9-F74C-BAD7-E2987A861F57}"/>
              </a:ext>
            </a:extLst>
          </p:cNvPr>
          <p:cNvGrpSpPr>
            <a:grpSpLocks/>
          </p:cNvGrpSpPr>
          <p:nvPr/>
        </p:nvGrpSpPr>
        <p:grpSpPr bwMode="auto">
          <a:xfrm>
            <a:off x="295275" y="877888"/>
            <a:ext cx="247650" cy="392112"/>
            <a:chOff x="6718575" y="2318625"/>
            <a:chExt cx="256950" cy="407375"/>
          </a:xfrm>
        </p:grpSpPr>
        <p:sp>
          <p:nvSpPr>
            <p:cNvPr id="14" name="Google Shape;101;p4">
              <a:extLst>
                <a:ext uri="{FF2B5EF4-FFF2-40B4-BE49-F238E27FC236}">
                  <a16:creationId xmlns:a16="http://schemas.microsoft.com/office/drawing/2014/main" id="{EB3E2D28-89D3-354F-A7C3-FF3516E77AA0}"/>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102;p4">
              <a:extLst>
                <a:ext uri="{FF2B5EF4-FFF2-40B4-BE49-F238E27FC236}">
                  <a16:creationId xmlns:a16="http://schemas.microsoft.com/office/drawing/2014/main" id="{CB75F2F0-68DE-874A-B1D3-3B90409B5621}"/>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103;p4">
              <a:extLst>
                <a:ext uri="{FF2B5EF4-FFF2-40B4-BE49-F238E27FC236}">
                  <a16:creationId xmlns:a16="http://schemas.microsoft.com/office/drawing/2014/main" id="{73419E0A-6717-914B-B8C5-187B04718022}"/>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04;p4">
              <a:extLst>
                <a:ext uri="{FF2B5EF4-FFF2-40B4-BE49-F238E27FC236}">
                  <a16:creationId xmlns:a16="http://schemas.microsoft.com/office/drawing/2014/main" id="{C2C07200-9F06-A14C-AFBD-6B881D45C3B9}"/>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05;p4">
              <a:extLst>
                <a:ext uri="{FF2B5EF4-FFF2-40B4-BE49-F238E27FC236}">
                  <a16:creationId xmlns:a16="http://schemas.microsoft.com/office/drawing/2014/main" id="{3D9B6E77-2BF5-C642-9E89-F3A0EF30ED7F}"/>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06;p4">
              <a:extLst>
                <a:ext uri="{FF2B5EF4-FFF2-40B4-BE49-F238E27FC236}">
                  <a16:creationId xmlns:a16="http://schemas.microsoft.com/office/drawing/2014/main" id="{7DE06728-8817-C443-A22F-F031555971D1}"/>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07;p4">
              <a:extLst>
                <a:ext uri="{FF2B5EF4-FFF2-40B4-BE49-F238E27FC236}">
                  <a16:creationId xmlns:a16="http://schemas.microsoft.com/office/drawing/2014/main" id="{516CDA08-B330-CA43-81CB-CE4D13138DE8}"/>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08;p4">
              <a:extLst>
                <a:ext uri="{FF2B5EF4-FFF2-40B4-BE49-F238E27FC236}">
                  <a16:creationId xmlns:a16="http://schemas.microsoft.com/office/drawing/2014/main" id="{F0995704-E8A7-7D48-A1B3-DB0549F9B470}"/>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109;p4">
            <a:extLst>
              <a:ext uri="{FF2B5EF4-FFF2-40B4-BE49-F238E27FC236}">
                <a16:creationId xmlns:a16="http://schemas.microsoft.com/office/drawing/2014/main" id="{223B306B-EC86-4F42-BEB1-F9DED792458F}"/>
              </a:ext>
            </a:extLst>
          </p:cNvPr>
          <p:cNvGrpSpPr>
            <a:grpSpLocks/>
          </p:cNvGrpSpPr>
          <p:nvPr/>
        </p:nvGrpSpPr>
        <p:grpSpPr bwMode="auto">
          <a:xfrm>
            <a:off x="1228725" y="3309938"/>
            <a:ext cx="342900" cy="350837"/>
            <a:chOff x="3951850" y="2985350"/>
            <a:chExt cx="407950" cy="416500"/>
          </a:xfrm>
        </p:grpSpPr>
        <p:sp>
          <p:nvSpPr>
            <p:cNvPr id="23" name="Google Shape;110;p4">
              <a:extLst>
                <a:ext uri="{FF2B5EF4-FFF2-40B4-BE49-F238E27FC236}">
                  <a16:creationId xmlns:a16="http://schemas.microsoft.com/office/drawing/2014/main" id="{FDA37CB9-81FD-4545-83D7-781CE01D4366}"/>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111;p4">
              <a:extLst>
                <a:ext uri="{FF2B5EF4-FFF2-40B4-BE49-F238E27FC236}">
                  <a16:creationId xmlns:a16="http://schemas.microsoft.com/office/drawing/2014/main" id="{8FA52EC9-1F25-C947-8D51-B5E404AC760C}"/>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112;p4">
              <a:extLst>
                <a:ext uri="{FF2B5EF4-FFF2-40B4-BE49-F238E27FC236}">
                  <a16:creationId xmlns:a16="http://schemas.microsoft.com/office/drawing/2014/main" id="{2660826D-AB85-DF43-B183-0A5A6D58848E}"/>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13;p4">
              <a:extLst>
                <a:ext uri="{FF2B5EF4-FFF2-40B4-BE49-F238E27FC236}">
                  <a16:creationId xmlns:a16="http://schemas.microsoft.com/office/drawing/2014/main" id="{DB12CFE3-91AC-2849-8E43-73A00A3978F4}"/>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114;p4">
            <a:extLst>
              <a:ext uri="{FF2B5EF4-FFF2-40B4-BE49-F238E27FC236}">
                <a16:creationId xmlns:a16="http://schemas.microsoft.com/office/drawing/2014/main" id="{C0520FE8-680D-644B-B500-3A33DC077FB5}"/>
              </a:ext>
            </a:extLst>
          </p:cNvPr>
          <p:cNvSpPr>
            <a:spLocks noChangeArrowheads="1"/>
          </p:cNvSpPr>
          <p:nvPr/>
        </p:nvSpPr>
        <p:spPr bwMode="auto">
          <a:xfrm rot="10800000" flipH="1">
            <a:off x="542925" y="361156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8" name="Google Shape;115;p4">
            <a:extLst>
              <a:ext uri="{FF2B5EF4-FFF2-40B4-BE49-F238E27FC236}">
                <a16:creationId xmlns:a16="http://schemas.microsoft.com/office/drawing/2014/main" id="{47F76EFA-32C1-204D-8C22-4C5206366641}"/>
              </a:ext>
            </a:extLst>
          </p:cNvPr>
          <p:cNvSpPr>
            <a:spLocks noChangeArrowheads="1"/>
          </p:cNvSpPr>
          <p:nvPr/>
        </p:nvSpPr>
        <p:spPr bwMode="auto">
          <a:xfrm rot="10800000" flipH="1">
            <a:off x="728663" y="425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116;p4">
            <a:extLst>
              <a:ext uri="{FF2B5EF4-FFF2-40B4-BE49-F238E27FC236}">
                <a16:creationId xmlns:a16="http://schemas.microsoft.com/office/drawing/2014/main" id="{2FDEC08A-E1DB-FE43-A1C5-6E06BC45DAB4}"/>
              </a:ext>
            </a:extLst>
          </p:cNvPr>
          <p:cNvSpPr>
            <a:spLocks noChangeArrowheads="1"/>
          </p:cNvSpPr>
          <p:nvPr/>
        </p:nvSpPr>
        <p:spPr bwMode="auto">
          <a:xfrm rot="10800000" flipH="1">
            <a:off x="-114300" y="399573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117;p4">
            <a:extLst>
              <a:ext uri="{FF2B5EF4-FFF2-40B4-BE49-F238E27FC236}">
                <a16:creationId xmlns:a16="http://schemas.microsoft.com/office/drawing/2014/main" id="{5200EEBC-A9BF-674B-854C-0B2F7E38CF58}"/>
              </a:ext>
            </a:extLst>
          </p:cNvPr>
          <p:cNvSpPr>
            <a:spLocks noChangeArrowheads="1"/>
          </p:cNvSpPr>
          <p:nvPr/>
        </p:nvSpPr>
        <p:spPr bwMode="auto">
          <a:xfrm rot="10800000" flipH="1">
            <a:off x="411163" y="258763"/>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118;p4">
            <a:extLst>
              <a:ext uri="{FF2B5EF4-FFF2-40B4-BE49-F238E27FC236}">
                <a16:creationId xmlns:a16="http://schemas.microsoft.com/office/drawing/2014/main" id="{11977D38-7906-3040-AC9D-22BFB4D388F0}"/>
              </a:ext>
            </a:extLst>
          </p:cNvPr>
          <p:cNvSpPr>
            <a:spLocks/>
          </p:cNvSpPr>
          <p:nvPr/>
        </p:nvSpPr>
        <p:spPr bwMode="auto">
          <a:xfrm>
            <a:off x="828675" y="3843338"/>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119;p4">
            <a:extLst>
              <a:ext uri="{FF2B5EF4-FFF2-40B4-BE49-F238E27FC236}">
                <a16:creationId xmlns:a16="http://schemas.microsoft.com/office/drawing/2014/main" id="{3AAF827F-80A9-1345-97FA-BD81FCD98071}"/>
              </a:ext>
            </a:extLst>
          </p:cNvPr>
          <p:cNvGrpSpPr>
            <a:grpSpLocks/>
          </p:cNvGrpSpPr>
          <p:nvPr/>
        </p:nvGrpSpPr>
        <p:grpSpPr bwMode="auto">
          <a:xfrm>
            <a:off x="66675" y="1681163"/>
            <a:ext cx="455613" cy="438150"/>
            <a:chOff x="5241175" y="4959100"/>
            <a:chExt cx="539775" cy="517775"/>
          </a:xfrm>
        </p:grpSpPr>
        <p:sp>
          <p:nvSpPr>
            <p:cNvPr id="33" name="Google Shape;120;p4">
              <a:extLst>
                <a:ext uri="{FF2B5EF4-FFF2-40B4-BE49-F238E27FC236}">
                  <a16:creationId xmlns:a16="http://schemas.microsoft.com/office/drawing/2014/main" id="{AD039315-0874-8342-93BA-1DB1F5B1368E}"/>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121;p4">
              <a:extLst>
                <a:ext uri="{FF2B5EF4-FFF2-40B4-BE49-F238E27FC236}">
                  <a16:creationId xmlns:a16="http://schemas.microsoft.com/office/drawing/2014/main" id="{4CE6B304-C172-9348-8796-D55ECE3D9F75}"/>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122;p4">
              <a:extLst>
                <a:ext uri="{FF2B5EF4-FFF2-40B4-BE49-F238E27FC236}">
                  <a16:creationId xmlns:a16="http://schemas.microsoft.com/office/drawing/2014/main" id="{C7BCD061-4C13-CC4F-B0F9-448569899A14}"/>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123;p4">
              <a:extLst>
                <a:ext uri="{FF2B5EF4-FFF2-40B4-BE49-F238E27FC236}">
                  <a16:creationId xmlns:a16="http://schemas.microsoft.com/office/drawing/2014/main" id="{6FEC970D-D9C7-DE4D-B0F6-08076DB5630A}"/>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124;p4">
              <a:extLst>
                <a:ext uri="{FF2B5EF4-FFF2-40B4-BE49-F238E27FC236}">
                  <a16:creationId xmlns:a16="http://schemas.microsoft.com/office/drawing/2014/main" id="{A741BC31-82B6-004B-A1C4-845AC3284C75}"/>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125;p4">
              <a:extLst>
                <a:ext uri="{FF2B5EF4-FFF2-40B4-BE49-F238E27FC236}">
                  <a16:creationId xmlns:a16="http://schemas.microsoft.com/office/drawing/2014/main" id="{A178CE14-BB07-994A-9048-AC86C1E3E5A1}"/>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126;p4">
            <a:extLst>
              <a:ext uri="{FF2B5EF4-FFF2-40B4-BE49-F238E27FC236}">
                <a16:creationId xmlns:a16="http://schemas.microsoft.com/office/drawing/2014/main" id="{09C25C82-1442-6C4C-806E-5FD8CDAB1A7E}"/>
              </a:ext>
            </a:extLst>
          </p:cNvPr>
          <p:cNvSpPr>
            <a:spLocks/>
          </p:cNvSpPr>
          <p:nvPr/>
        </p:nvSpPr>
        <p:spPr bwMode="auto">
          <a:xfrm>
            <a:off x="144463" y="421481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127;p4">
            <a:extLst>
              <a:ext uri="{FF2B5EF4-FFF2-40B4-BE49-F238E27FC236}">
                <a16:creationId xmlns:a16="http://schemas.microsoft.com/office/drawing/2014/main" id="{E61A99BD-CEC8-774E-B730-39BDCCCD24D3}"/>
              </a:ext>
            </a:extLst>
          </p:cNvPr>
          <p:cNvSpPr txBox="1">
            <a:spLocks noChangeArrowheads="1"/>
          </p:cNvSpPr>
          <p:nvPr/>
        </p:nvSpPr>
        <p:spPr bwMode="auto">
          <a:xfrm>
            <a:off x="93663" y="1928813"/>
            <a:ext cx="1957387"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US" altLang="en-US" sz="12000">
                <a:solidFill>
                  <a:srgbClr val="FFFFFF"/>
                </a:solidFill>
                <a:latin typeface="Nixie One"/>
                <a:ea typeface="Nixie One"/>
                <a:cs typeface="Nixie One"/>
                <a:sym typeface="Nixie One"/>
              </a:rPr>
              <a:t>“</a:t>
            </a:r>
          </a:p>
        </p:txBody>
      </p:sp>
      <p:sp>
        <p:nvSpPr>
          <p:cNvPr id="91" name="Google Shape;91;p4"/>
          <p:cNvSpPr txBox="1">
            <a:spLocks noGrp="1"/>
          </p:cNvSpPr>
          <p:nvPr>
            <p:ph type="body" idx="1"/>
          </p:nvPr>
        </p:nvSpPr>
        <p:spPr>
          <a:xfrm>
            <a:off x="2051200" y="2085600"/>
            <a:ext cx="6282300" cy="819900"/>
          </a:xfrm>
          <a:prstGeom prst="rect">
            <a:avLst/>
          </a:prstGeom>
        </p:spPr>
        <p:txBody>
          <a:bodyPr spcFirstLastPara="1" anchor="ctr">
            <a:noAutofit/>
          </a:bodyPr>
          <a:lstStyle>
            <a:lvl1pPr marL="457200" lvl="0" indent="-381000" rtl="0">
              <a:spcBef>
                <a:spcPts val="600"/>
              </a:spcBef>
              <a:spcAft>
                <a:spcPts val="0"/>
              </a:spcAft>
              <a:buSzPts val="2400"/>
              <a:buFont typeface="Nixie One"/>
              <a:buChar char="◇"/>
              <a:defRPr sz="2400">
                <a:solidFill>
                  <a:srgbClr val="11C4E0"/>
                </a:solidFill>
                <a:latin typeface="Nixie One"/>
                <a:ea typeface="Nixie One"/>
                <a:cs typeface="Nixie One"/>
                <a:sym typeface="Nixie One"/>
              </a:defRPr>
            </a:lvl1pPr>
            <a:lvl2pPr marL="914400" lvl="1" indent="-381000" rtl="0">
              <a:spcBef>
                <a:spcPts val="0"/>
              </a:spcBef>
              <a:spcAft>
                <a:spcPts val="0"/>
              </a:spcAft>
              <a:buSzPts val="2400"/>
              <a:buFont typeface="Nixie One"/>
              <a:buChar char="￭"/>
              <a:defRPr sz="2400">
                <a:latin typeface="Nixie One"/>
                <a:ea typeface="Nixie One"/>
                <a:cs typeface="Nixie One"/>
                <a:sym typeface="Nixie One"/>
              </a:defRPr>
            </a:lvl2pPr>
            <a:lvl3pPr marL="1371600" lvl="2" indent="-381000" rtl="0">
              <a:spcBef>
                <a:spcPts val="0"/>
              </a:spcBef>
              <a:spcAft>
                <a:spcPts val="0"/>
              </a:spcAft>
              <a:buSzPts val="2400"/>
              <a:buFont typeface="Nixie One"/>
              <a:buChar char="￮"/>
              <a:defRPr sz="2400">
                <a:latin typeface="Nixie One"/>
                <a:ea typeface="Nixie One"/>
                <a:cs typeface="Nixie One"/>
                <a:sym typeface="Nixie One"/>
              </a:defRPr>
            </a:lvl3pPr>
            <a:lvl4pPr marL="1828800" lvl="3" indent="-381000" rtl="0">
              <a:spcBef>
                <a:spcPts val="0"/>
              </a:spcBef>
              <a:spcAft>
                <a:spcPts val="0"/>
              </a:spcAft>
              <a:buSzPts val="2400"/>
              <a:buFont typeface="Nixie One"/>
              <a:buChar char="●"/>
              <a:defRPr sz="2400">
                <a:latin typeface="Nixie One"/>
                <a:ea typeface="Nixie One"/>
                <a:cs typeface="Nixie One"/>
                <a:sym typeface="Nixie One"/>
              </a:defRPr>
            </a:lvl4pPr>
            <a:lvl5pPr marL="2286000" lvl="4" indent="-381000" rtl="0">
              <a:spcBef>
                <a:spcPts val="0"/>
              </a:spcBef>
              <a:spcAft>
                <a:spcPts val="0"/>
              </a:spcAft>
              <a:buSzPts val="2400"/>
              <a:buFont typeface="Nixie One"/>
              <a:buChar char="○"/>
              <a:defRPr sz="2400">
                <a:latin typeface="Nixie One"/>
                <a:ea typeface="Nixie One"/>
                <a:cs typeface="Nixie One"/>
                <a:sym typeface="Nixie One"/>
              </a:defRPr>
            </a:lvl5pPr>
            <a:lvl6pPr marL="2743200" lvl="5" indent="-381000" rtl="0">
              <a:spcBef>
                <a:spcPts val="0"/>
              </a:spcBef>
              <a:spcAft>
                <a:spcPts val="0"/>
              </a:spcAft>
              <a:buSzPts val="2400"/>
              <a:buFont typeface="Nixie One"/>
              <a:buChar char="■"/>
              <a:defRPr sz="2400">
                <a:latin typeface="Nixie One"/>
                <a:ea typeface="Nixie One"/>
                <a:cs typeface="Nixie One"/>
                <a:sym typeface="Nixie One"/>
              </a:defRPr>
            </a:lvl6pPr>
            <a:lvl7pPr marL="3200400" lvl="6" indent="-381000" rtl="0">
              <a:spcBef>
                <a:spcPts val="0"/>
              </a:spcBef>
              <a:spcAft>
                <a:spcPts val="0"/>
              </a:spcAft>
              <a:buSzPts val="2400"/>
              <a:buFont typeface="Nixie One"/>
              <a:buChar char="●"/>
              <a:defRPr sz="2400">
                <a:latin typeface="Nixie One"/>
                <a:ea typeface="Nixie One"/>
                <a:cs typeface="Nixie One"/>
                <a:sym typeface="Nixie One"/>
              </a:defRPr>
            </a:lvl7pPr>
            <a:lvl8pPr marL="3657600" lvl="7" indent="-381000" rtl="0">
              <a:spcBef>
                <a:spcPts val="0"/>
              </a:spcBef>
              <a:spcAft>
                <a:spcPts val="0"/>
              </a:spcAft>
              <a:buSzPts val="2400"/>
              <a:buFont typeface="Nixie One"/>
              <a:buChar char="○"/>
              <a:defRPr sz="2400">
                <a:latin typeface="Nixie One"/>
                <a:ea typeface="Nixie One"/>
                <a:cs typeface="Nixie One"/>
                <a:sym typeface="Nixie One"/>
              </a:defRPr>
            </a:lvl8pPr>
            <a:lvl9pPr marL="4114800" lvl="8" indent="-381000">
              <a:spcBef>
                <a:spcPts val="0"/>
              </a:spcBef>
              <a:spcAft>
                <a:spcPts val="0"/>
              </a:spcAft>
              <a:buSzPts val="2400"/>
              <a:buFont typeface="Nixie One"/>
              <a:buChar char="■"/>
              <a:defRPr sz="2400">
                <a:latin typeface="Nixie One"/>
                <a:ea typeface="Nixie One"/>
                <a:cs typeface="Nixie One"/>
                <a:sym typeface="Nixie One"/>
              </a:defRPr>
            </a:lvl9pPr>
          </a:lstStyle>
          <a:p>
            <a:pPr lvl="0"/>
            <a:r>
              <a:rPr lang="en-US"/>
              <a:t>Click to edit Master text styles</a:t>
            </a:r>
          </a:p>
        </p:txBody>
      </p:sp>
      <p:sp>
        <p:nvSpPr>
          <p:cNvPr id="41" name="Google Shape;128;p4">
            <a:extLst>
              <a:ext uri="{FF2B5EF4-FFF2-40B4-BE49-F238E27FC236}">
                <a16:creationId xmlns:a16="http://schemas.microsoft.com/office/drawing/2014/main" id="{7DDD4768-8517-5F4E-9971-D79888A0F73B}"/>
              </a:ext>
            </a:extLst>
          </p:cNvPr>
          <p:cNvSpPr txBox="1">
            <a:spLocks noGrp="1" noChangeArrowheads="1"/>
          </p:cNvSpPr>
          <p:nvPr>
            <p:ph type="sldNum" idx="10"/>
          </p:nvPr>
        </p:nvSpPr>
        <p:spPr/>
        <p:txBody>
          <a:bodyPr/>
          <a:lstStyle>
            <a:lvl1pPr>
              <a:defRPr/>
            </a:lvl1pPr>
          </a:lstStyle>
          <a:p>
            <a:pPr>
              <a:defRPr/>
            </a:pPr>
            <a:fld id="{DE34A71E-E29C-734B-8AB2-92C1C23006CB}" type="slidenum">
              <a:rPr lang="en-US" altLang="en-US"/>
              <a:pPr>
                <a:defRPr/>
              </a:pPr>
              <a:t>‹#›</a:t>
            </a:fld>
            <a:endParaRPr lang="en-US" altLang="en-US"/>
          </a:p>
        </p:txBody>
      </p:sp>
    </p:spTree>
    <p:extLst>
      <p:ext uri="{BB962C8B-B14F-4D97-AF65-F5344CB8AC3E}">
        <p14:creationId xmlns:p14="http://schemas.microsoft.com/office/powerpoint/2010/main" val="106633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29"/>
        <p:cNvGrpSpPr/>
        <p:nvPr/>
      </p:nvGrpSpPr>
      <p:grpSpPr>
        <a:xfrm>
          <a:off x="0" y="0"/>
          <a:ext cx="0" cy="0"/>
          <a:chOff x="0" y="0"/>
          <a:chExt cx="0" cy="0"/>
        </a:xfrm>
      </p:grpSpPr>
      <p:sp>
        <p:nvSpPr>
          <p:cNvPr id="4" name="Google Shape;130;p5">
            <a:extLst>
              <a:ext uri="{FF2B5EF4-FFF2-40B4-BE49-F238E27FC236}">
                <a16:creationId xmlns:a16="http://schemas.microsoft.com/office/drawing/2014/main" id="{E138CCDD-622E-6F49-A718-3E60A7BEEBFB}"/>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131;p5">
            <a:extLst>
              <a:ext uri="{FF2B5EF4-FFF2-40B4-BE49-F238E27FC236}">
                <a16:creationId xmlns:a16="http://schemas.microsoft.com/office/drawing/2014/main" id="{F61A6DB7-CD64-5545-9D7E-76C8AC0594D3}"/>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134;p5">
            <a:extLst>
              <a:ext uri="{FF2B5EF4-FFF2-40B4-BE49-F238E27FC236}">
                <a16:creationId xmlns:a16="http://schemas.microsoft.com/office/drawing/2014/main" id="{F21E8834-1FF3-3D4A-B66B-E1BBD95D74E4}"/>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135;p5">
            <a:extLst>
              <a:ext uri="{FF2B5EF4-FFF2-40B4-BE49-F238E27FC236}">
                <a16:creationId xmlns:a16="http://schemas.microsoft.com/office/drawing/2014/main" id="{088DCDE9-C5E5-654D-AFA3-F3E1DFABDA50}"/>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36;p5">
            <a:extLst>
              <a:ext uri="{FF2B5EF4-FFF2-40B4-BE49-F238E27FC236}">
                <a16:creationId xmlns:a16="http://schemas.microsoft.com/office/drawing/2014/main" id="{6166E8FA-F3E2-E34D-811E-4C1275F52EA2}"/>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137;p5">
            <a:extLst>
              <a:ext uri="{FF2B5EF4-FFF2-40B4-BE49-F238E27FC236}">
                <a16:creationId xmlns:a16="http://schemas.microsoft.com/office/drawing/2014/main" id="{DD8135D1-D22C-5C42-B56D-D73826871F05}"/>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138;p5">
            <a:extLst>
              <a:ext uri="{FF2B5EF4-FFF2-40B4-BE49-F238E27FC236}">
                <a16:creationId xmlns:a16="http://schemas.microsoft.com/office/drawing/2014/main" id="{92CC7D71-97DE-7748-9644-D84CA1F249A4}"/>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1" name="Google Shape;139;p5">
            <a:extLst>
              <a:ext uri="{FF2B5EF4-FFF2-40B4-BE49-F238E27FC236}">
                <a16:creationId xmlns:a16="http://schemas.microsoft.com/office/drawing/2014/main" id="{8A284FEC-244D-C84C-8A97-078B9E406AA2}"/>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2" name="Google Shape;140;p5">
            <a:extLst>
              <a:ext uri="{FF2B5EF4-FFF2-40B4-BE49-F238E27FC236}">
                <a16:creationId xmlns:a16="http://schemas.microsoft.com/office/drawing/2014/main" id="{86B705AE-E604-3743-9CF7-023CC2059E50}"/>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3" name="Google Shape;141;p5">
            <a:extLst>
              <a:ext uri="{FF2B5EF4-FFF2-40B4-BE49-F238E27FC236}">
                <a16:creationId xmlns:a16="http://schemas.microsoft.com/office/drawing/2014/main" id="{0F83C6C6-94B0-1E44-8323-B2656B43AF99}"/>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4" name="Google Shape;142;p5">
            <a:extLst>
              <a:ext uri="{FF2B5EF4-FFF2-40B4-BE49-F238E27FC236}">
                <a16:creationId xmlns:a16="http://schemas.microsoft.com/office/drawing/2014/main" id="{BD59EEB3-7759-8442-8B54-99C75D3BA757}"/>
              </a:ext>
            </a:extLst>
          </p:cNvPr>
          <p:cNvGrpSpPr>
            <a:grpSpLocks/>
          </p:cNvGrpSpPr>
          <p:nvPr/>
        </p:nvGrpSpPr>
        <p:grpSpPr bwMode="auto">
          <a:xfrm>
            <a:off x="1730375" y="60325"/>
            <a:ext cx="350838" cy="325438"/>
            <a:chOff x="5975075" y="2327500"/>
            <a:chExt cx="420100" cy="388350"/>
          </a:xfrm>
        </p:grpSpPr>
        <p:sp>
          <p:nvSpPr>
            <p:cNvPr id="15" name="Google Shape;143;p5">
              <a:extLst>
                <a:ext uri="{FF2B5EF4-FFF2-40B4-BE49-F238E27FC236}">
                  <a16:creationId xmlns:a16="http://schemas.microsoft.com/office/drawing/2014/main" id="{B1B8054E-EB06-FC47-A5CD-4CAFB59FA19A}"/>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144;p5">
              <a:extLst>
                <a:ext uri="{FF2B5EF4-FFF2-40B4-BE49-F238E27FC236}">
                  <a16:creationId xmlns:a16="http://schemas.microsoft.com/office/drawing/2014/main" id="{DA4FBC33-2833-A541-827C-81571BE44905}"/>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7" name="Google Shape;145;p5">
            <a:extLst>
              <a:ext uri="{FF2B5EF4-FFF2-40B4-BE49-F238E27FC236}">
                <a16:creationId xmlns:a16="http://schemas.microsoft.com/office/drawing/2014/main" id="{90CEE7A3-EBF9-A54A-B5EF-F2B961A2791E}"/>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146;p5">
            <a:extLst>
              <a:ext uri="{FF2B5EF4-FFF2-40B4-BE49-F238E27FC236}">
                <a16:creationId xmlns:a16="http://schemas.microsoft.com/office/drawing/2014/main" id="{D17FD528-C895-904C-8E4E-443D158EFC0C}"/>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9" name="Google Shape;147;p5">
            <a:extLst>
              <a:ext uri="{FF2B5EF4-FFF2-40B4-BE49-F238E27FC236}">
                <a16:creationId xmlns:a16="http://schemas.microsoft.com/office/drawing/2014/main" id="{A7B3AB7E-2F7E-C749-9381-43638B9395AC}"/>
              </a:ext>
            </a:extLst>
          </p:cNvPr>
          <p:cNvGrpSpPr>
            <a:grpSpLocks/>
          </p:cNvGrpSpPr>
          <p:nvPr/>
        </p:nvGrpSpPr>
        <p:grpSpPr bwMode="auto">
          <a:xfrm>
            <a:off x="7353300" y="3427413"/>
            <a:ext cx="455613" cy="436562"/>
            <a:chOff x="5241175" y="4959100"/>
            <a:chExt cx="539775" cy="517775"/>
          </a:xfrm>
        </p:grpSpPr>
        <p:sp>
          <p:nvSpPr>
            <p:cNvPr id="20" name="Google Shape;148;p5">
              <a:extLst>
                <a:ext uri="{FF2B5EF4-FFF2-40B4-BE49-F238E27FC236}">
                  <a16:creationId xmlns:a16="http://schemas.microsoft.com/office/drawing/2014/main" id="{CADF9D52-4D31-6942-AAAB-C84735E5CF0F}"/>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149;p5">
              <a:extLst>
                <a:ext uri="{FF2B5EF4-FFF2-40B4-BE49-F238E27FC236}">
                  <a16:creationId xmlns:a16="http://schemas.microsoft.com/office/drawing/2014/main" id="{E48FE929-F7BD-BC4A-8705-F5D5F0AAE8D4}"/>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150;p5">
              <a:extLst>
                <a:ext uri="{FF2B5EF4-FFF2-40B4-BE49-F238E27FC236}">
                  <a16:creationId xmlns:a16="http://schemas.microsoft.com/office/drawing/2014/main" id="{AAB9F4F3-FD97-9E4D-955D-2A1EB3A2CD17}"/>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151;p5">
              <a:extLst>
                <a:ext uri="{FF2B5EF4-FFF2-40B4-BE49-F238E27FC236}">
                  <a16:creationId xmlns:a16="http://schemas.microsoft.com/office/drawing/2014/main" id="{7584F21B-E7F7-5240-9394-6DC34AFC2C39}"/>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152;p5">
              <a:extLst>
                <a:ext uri="{FF2B5EF4-FFF2-40B4-BE49-F238E27FC236}">
                  <a16:creationId xmlns:a16="http://schemas.microsoft.com/office/drawing/2014/main" id="{38ED85CA-C344-E943-BC3C-28343B0519E6}"/>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153;p5">
              <a:extLst>
                <a:ext uri="{FF2B5EF4-FFF2-40B4-BE49-F238E27FC236}">
                  <a16:creationId xmlns:a16="http://schemas.microsoft.com/office/drawing/2014/main" id="{25DEAB65-AAE2-0A4D-A603-E3821DAE16AC}"/>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 name="Google Shape;154;p5">
            <a:extLst>
              <a:ext uri="{FF2B5EF4-FFF2-40B4-BE49-F238E27FC236}">
                <a16:creationId xmlns:a16="http://schemas.microsoft.com/office/drawing/2014/main" id="{51744B1D-0863-0A48-8AEE-38F807B0D436}"/>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27" name="Google Shape;155;p5">
            <a:extLst>
              <a:ext uri="{FF2B5EF4-FFF2-40B4-BE49-F238E27FC236}">
                <a16:creationId xmlns:a16="http://schemas.microsoft.com/office/drawing/2014/main" id="{3C630643-4A3F-FE47-B1C5-31CDBA305796}"/>
              </a:ext>
            </a:extLst>
          </p:cNvPr>
          <p:cNvGrpSpPr>
            <a:grpSpLocks/>
          </p:cNvGrpSpPr>
          <p:nvPr/>
        </p:nvGrpSpPr>
        <p:grpSpPr bwMode="auto">
          <a:xfrm>
            <a:off x="904875" y="515938"/>
            <a:ext cx="382588" cy="606425"/>
            <a:chOff x="6718575" y="2318625"/>
            <a:chExt cx="256950" cy="407375"/>
          </a:xfrm>
        </p:grpSpPr>
        <p:sp>
          <p:nvSpPr>
            <p:cNvPr id="28" name="Google Shape;156;p5">
              <a:extLst>
                <a:ext uri="{FF2B5EF4-FFF2-40B4-BE49-F238E27FC236}">
                  <a16:creationId xmlns:a16="http://schemas.microsoft.com/office/drawing/2014/main" id="{19E06585-DFBA-B949-B603-BD18E5F7BDF9}"/>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9" name="Google Shape;157;p5">
              <a:extLst>
                <a:ext uri="{FF2B5EF4-FFF2-40B4-BE49-F238E27FC236}">
                  <a16:creationId xmlns:a16="http://schemas.microsoft.com/office/drawing/2014/main" id="{214BCC4C-B95C-7B4A-AE4D-CE76ED657C14}"/>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0" name="Google Shape;158;p5">
              <a:extLst>
                <a:ext uri="{FF2B5EF4-FFF2-40B4-BE49-F238E27FC236}">
                  <a16:creationId xmlns:a16="http://schemas.microsoft.com/office/drawing/2014/main" id="{5A8745BF-D8B1-FC4B-9023-3AFEF6ECB664}"/>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1" name="Google Shape;159;p5">
              <a:extLst>
                <a:ext uri="{FF2B5EF4-FFF2-40B4-BE49-F238E27FC236}">
                  <a16:creationId xmlns:a16="http://schemas.microsoft.com/office/drawing/2014/main" id="{1B81B533-275D-B847-B7A4-88758B3144DB}"/>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2" name="Google Shape;160;p5">
              <a:extLst>
                <a:ext uri="{FF2B5EF4-FFF2-40B4-BE49-F238E27FC236}">
                  <a16:creationId xmlns:a16="http://schemas.microsoft.com/office/drawing/2014/main" id="{2B9D134F-CBD0-324B-B9A8-44770E214851}"/>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3" name="Google Shape;161;p5">
              <a:extLst>
                <a:ext uri="{FF2B5EF4-FFF2-40B4-BE49-F238E27FC236}">
                  <a16:creationId xmlns:a16="http://schemas.microsoft.com/office/drawing/2014/main" id="{C5CF4CCA-148A-E74B-A430-150C5992CFE9}"/>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4" name="Google Shape;162;p5">
              <a:extLst>
                <a:ext uri="{FF2B5EF4-FFF2-40B4-BE49-F238E27FC236}">
                  <a16:creationId xmlns:a16="http://schemas.microsoft.com/office/drawing/2014/main" id="{CA91C147-65F5-7F4F-89BB-421D458D21F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5" name="Google Shape;163;p5">
              <a:extLst>
                <a:ext uri="{FF2B5EF4-FFF2-40B4-BE49-F238E27FC236}">
                  <a16:creationId xmlns:a16="http://schemas.microsoft.com/office/drawing/2014/main" id="{E422F8CB-176F-F64E-8EF3-25A00AD59495}"/>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36" name="Google Shape;164;p5">
            <a:extLst>
              <a:ext uri="{FF2B5EF4-FFF2-40B4-BE49-F238E27FC236}">
                <a16:creationId xmlns:a16="http://schemas.microsoft.com/office/drawing/2014/main" id="{4A401D47-2187-2D40-81B3-C221A3E3DB7A}"/>
              </a:ext>
            </a:extLst>
          </p:cNvPr>
          <p:cNvGrpSpPr>
            <a:grpSpLocks/>
          </p:cNvGrpSpPr>
          <p:nvPr/>
        </p:nvGrpSpPr>
        <p:grpSpPr bwMode="auto">
          <a:xfrm>
            <a:off x="336550" y="1839913"/>
            <a:ext cx="341313" cy="350837"/>
            <a:chOff x="3951850" y="2985350"/>
            <a:chExt cx="407950" cy="416500"/>
          </a:xfrm>
        </p:grpSpPr>
        <p:sp>
          <p:nvSpPr>
            <p:cNvPr id="37" name="Google Shape;165;p5">
              <a:extLst>
                <a:ext uri="{FF2B5EF4-FFF2-40B4-BE49-F238E27FC236}">
                  <a16:creationId xmlns:a16="http://schemas.microsoft.com/office/drawing/2014/main" id="{E5DA9913-58D5-2E44-8961-244E47FD4E9D}"/>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8" name="Google Shape;166;p5">
              <a:extLst>
                <a:ext uri="{FF2B5EF4-FFF2-40B4-BE49-F238E27FC236}">
                  <a16:creationId xmlns:a16="http://schemas.microsoft.com/office/drawing/2014/main" id="{AB7B6A8D-A48D-0345-9EE0-F5C8D1E3F1C1}"/>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9" name="Google Shape;167;p5">
              <a:extLst>
                <a:ext uri="{FF2B5EF4-FFF2-40B4-BE49-F238E27FC236}">
                  <a16:creationId xmlns:a16="http://schemas.microsoft.com/office/drawing/2014/main" id="{12AE713A-B8C1-B540-A673-F749C2539930}"/>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40" name="Google Shape;168;p5">
              <a:extLst>
                <a:ext uri="{FF2B5EF4-FFF2-40B4-BE49-F238E27FC236}">
                  <a16:creationId xmlns:a16="http://schemas.microsoft.com/office/drawing/2014/main" id="{DEA808F0-840B-D24C-BD1B-6220C201BBE4}"/>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132" name="Google Shape;132;p5"/>
          <p:cNvSpPr txBox="1">
            <a:spLocks noGrp="1"/>
          </p:cNvSpPr>
          <p:nvPr>
            <p:ph type="title"/>
          </p:nvPr>
        </p:nvSpPr>
        <p:spPr>
          <a:xfrm>
            <a:off x="1732700" y="603838"/>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33" name="Google Shape;133;p5"/>
          <p:cNvSpPr txBox="1">
            <a:spLocks noGrp="1"/>
          </p:cNvSpPr>
          <p:nvPr>
            <p:ph type="body" idx="1"/>
          </p:nvPr>
        </p:nvSpPr>
        <p:spPr>
          <a:xfrm>
            <a:off x="1730375" y="1514554"/>
            <a:ext cx="4944300" cy="1659900"/>
          </a:xfrm>
          <a:prstGeom prst="rect">
            <a:avLst/>
          </a:prstGeom>
        </p:spPr>
        <p:txBody>
          <a:bodyPr spcFirstLastPara="1">
            <a:noAutofit/>
          </a:bodyPr>
          <a:lstStyle>
            <a:lvl1pPr marL="457200" lvl="0" indent="-317500">
              <a:spcBef>
                <a:spcPts val="600"/>
              </a:spcBef>
              <a:spcAft>
                <a:spcPts val="0"/>
              </a:spcAft>
              <a:buClr>
                <a:srgbClr val="174769"/>
              </a:buClr>
              <a:buSzPts val="1400"/>
              <a:buFont typeface="Muli"/>
              <a:buChar char="◇"/>
              <a:defRPr>
                <a:solidFill>
                  <a:srgbClr val="174769"/>
                </a:solidFill>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pPr lvl="0"/>
            <a:r>
              <a:rPr lang="en-US"/>
              <a:t>Click to edit Master text styles</a:t>
            </a:r>
          </a:p>
        </p:txBody>
      </p:sp>
      <p:sp>
        <p:nvSpPr>
          <p:cNvPr id="41" name="Google Shape;169;p5">
            <a:extLst>
              <a:ext uri="{FF2B5EF4-FFF2-40B4-BE49-F238E27FC236}">
                <a16:creationId xmlns:a16="http://schemas.microsoft.com/office/drawing/2014/main" id="{B618F67C-3C9B-2D47-95AC-C6DD6C0CAFC2}"/>
              </a:ext>
            </a:extLst>
          </p:cNvPr>
          <p:cNvSpPr txBox="1">
            <a:spLocks noGrp="1" noChangeArrowheads="1"/>
          </p:cNvSpPr>
          <p:nvPr>
            <p:ph type="sldNum" idx="10"/>
          </p:nvPr>
        </p:nvSpPr>
        <p:spPr/>
        <p:txBody>
          <a:bodyPr/>
          <a:lstStyle>
            <a:lvl1pPr>
              <a:defRPr/>
            </a:lvl1pPr>
          </a:lstStyle>
          <a:p>
            <a:pPr>
              <a:defRPr/>
            </a:pPr>
            <a:fld id="{E254D74D-04A3-DC41-85BE-66EE1B054D78}" type="slidenum">
              <a:rPr lang="en-US" altLang="en-US"/>
              <a:pPr>
                <a:defRPr/>
              </a:pPr>
              <a:t>‹#›</a:t>
            </a:fld>
            <a:endParaRPr lang="en-US" altLang="en-US"/>
          </a:p>
        </p:txBody>
      </p:sp>
    </p:spTree>
    <p:extLst>
      <p:ext uri="{BB962C8B-B14F-4D97-AF65-F5344CB8AC3E}">
        <p14:creationId xmlns:p14="http://schemas.microsoft.com/office/powerpoint/2010/main" val="305521098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70"/>
        <p:cNvGrpSpPr/>
        <p:nvPr/>
      </p:nvGrpSpPr>
      <p:grpSpPr>
        <a:xfrm>
          <a:off x="0" y="0"/>
          <a:ext cx="0" cy="0"/>
          <a:chOff x="0" y="0"/>
          <a:chExt cx="0" cy="0"/>
        </a:xfrm>
      </p:grpSpPr>
      <p:sp>
        <p:nvSpPr>
          <p:cNvPr id="5" name="Google Shape;171;p6">
            <a:extLst>
              <a:ext uri="{FF2B5EF4-FFF2-40B4-BE49-F238E27FC236}">
                <a16:creationId xmlns:a16="http://schemas.microsoft.com/office/drawing/2014/main" id="{41FFB75B-0288-7944-A69A-A872576314B0}"/>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6" name="Google Shape;172;p6">
            <a:extLst>
              <a:ext uri="{FF2B5EF4-FFF2-40B4-BE49-F238E27FC236}">
                <a16:creationId xmlns:a16="http://schemas.microsoft.com/office/drawing/2014/main" id="{A76C9EB9-855A-6140-B1B7-68938BB904EB}"/>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176;p6">
            <a:extLst>
              <a:ext uri="{FF2B5EF4-FFF2-40B4-BE49-F238E27FC236}">
                <a16:creationId xmlns:a16="http://schemas.microsoft.com/office/drawing/2014/main" id="{59FF74E1-BBBD-F94E-89CE-0D559C37E4BF}"/>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77;p6">
            <a:extLst>
              <a:ext uri="{FF2B5EF4-FFF2-40B4-BE49-F238E27FC236}">
                <a16:creationId xmlns:a16="http://schemas.microsoft.com/office/drawing/2014/main" id="{5BF7A06D-D3E2-474C-AD0A-135426980E34}"/>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178;p6">
            <a:extLst>
              <a:ext uri="{FF2B5EF4-FFF2-40B4-BE49-F238E27FC236}">
                <a16:creationId xmlns:a16="http://schemas.microsoft.com/office/drawing/2014/main" id="{0FEFEA74-45EE-884C-86C5-61E606E1E736}"/>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179;p6">
            <a:extLst>
              <a:ext uri="{FF2B5EF4-FFF2-40B4-BE49-F238E27FC236}">
                <a16:creationId xmlns:a16="http://schemas.microsoft.com/office/drawing/2014/main" id="{5195C50E-0A63-B544-945B-C349BF200C7B}"/>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1" name="Google Shape;180;p6">
            <a:extLst>
              <a:ext uri="{FF2B5EF4-FFF2-40B4-BE49-F238E27FC236}">
                <a16:creationId xmlns:a16="http://schemas.microsoft.com/office/drawing/2014/main" id="{FCD86709-C7B2-DA4C-98F0-856FD2680D69}"/>
              </a:ext>
            </a:extLst>
          </p:cNvPr>
          <p:cNvGrpSpPr>
            <a:grpSpLocks/>
          </p:cNvGrpSpPr>
          <p:nvPr/>
        </p:nvGrpSpPr>
        <p:grpSpPr bwMode="auto">
          <a:xfrm>
            <a:off x="1730375" y="60325"/>
            <a:ext cx="350838" cy="325438"/>
            <a:chOff x="5975075" y="2327500"/>
            <a:chExt cx="420100" cy="388350"/>
          </a:xfrm>
        </p:grpSpPr>
        <p:sp>
          <p:nvSpPr>
            <p:cNvPr id="12" name="Google Shape;181;p6">
              <a:extLst>
                <a:ext uri="{FF2B5EF4-FFF2-40B4-BE49-F238E27FC236}">
                  <a16:creationId xmlns:a16="http://schemas.microsoft.com/office/drawing/2014/main" id="{A520AE85-A00A-F949-A3F7-D8F06013E247}"/>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182;p6">
              <a:extLst>
                <a:ext uri="{FF2B5EF4-FFF2-40B4-BE49-F238E27FC236}">
                  <a16:creationId xmlns:a16="http://schemas.microsoft.com/office/drawing/2014/main" id="{37D7FFFF-CAEF-8F48-98B6-D6120CFE1E09}"/>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183;p6">
            <a:extLst>
              <a:ext uri="{FF2B5EF4-FFF2-40B4-BE49-F238E27FC236}">
                <a16:creationId xmlns:a16="http://schemas.microsoft.com/office/drawing/2014/main" id="{D74738A2-3316-584C-BA7E-00924349A3E0}"/>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184;p6">
            <a:extLst>
              <a:ext uri="{FF2B5EF4-FFF2-40B4-BE49-F238E27FC236}">
                <a16:creationId xmlns:a16="http://schemas.microsoft.com/office/drawing/2014/main" id="{C34516DD-DC5D-F94F-A328-3FDDF810F209}"/>
              </a:ext>
            </a:extLst>
          </p:cNvPr>
          <p:cNvGrpSpPr>
            <a:grpSpLocks/>
          </p:cNvGrpSpPr>
          <p:nvPr/>
        </p:nvGrpSpPr>
        <p:grpSpPr bwMode="auto">
          <a:xfrm>
            <a:off x="904875" y="515938"/>
            <a:ext cx="382588" cy="606425"/>
            <a:chOff x="6718575" y="2318625"/>
            <a:chExt cx="256950" cy="407375"/>
          </a:xfrm>
        </p:grpSpPr>
        <p:sp>
          <p:nvSpPr>
            <p:cNvPr id="16" name="Google Shape;185;p6">
              <a:extLst>
                <a:ext uri="{FF2B5EF4-FFF2-40B4-BE49-F238E27FC236}">
                  <a16:creationId xmlns:a16="http://schemas.microsoft.com/office/drawing/2014/main" id="{7EDBA505-3DE9-D84B-9DDF-784B8CB12CD0}"/>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86;p6">
              <a:extLst>
                <a:ext uri="{FF2B5EF4-FFF2-40B4-BE49-F238E27FC236}">
                  <a16:creationId xmlns:a16="http://schemas.microsoft.com/office/drawing/2014/main" id="{01594426-1512-0E4F-A7B7-384C0587182A}"/>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87;p6">
              <a:extLst>
                <a:ext uri="{FF2B5EF4-FFF2-40B4-BE49-F238E27FC236}">
                  <a16:creationId xmlns:a16="http://schemas.microsoft.com/office/drawing/2014/main" id="{BE08217E-91F8-BF40-9B06-9FD16F7A9EAA}"/>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88;p6">
              <a:extLst>
                <a:ext uri="{FF2B5EF4-FFF2-40B4-BE49-F238E27FC236}">
                  <a16:creationId xmlns:a16="http://schemas.microsoft.com/office/drawing/2014/main" id="{6F76AFAA-3B6B-034C-9EB0-A8B216B2DDA9}"/>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89;p6">
              <a:extLst>
                <a:ext uri="{FF2B5EF4-FFF2-40B4-BE49-F238E27FC236}">
                  <a16:creationId xmlns:a16="http://schemas.microsoft.com/office/drawing/2014/main" id="{EB8D9BA0-0AE1-7346-9CB0-D427D4E41610}"/>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90;p6">
              <a:extLst>
                <a:ext uri="{FF2B5EF4-FFF2-40B4-BE49-F238E27FC236}">
                  <a16:creationId xmlns:a16="http://schemas.microsoft.com/office/drawing/2014/main" id="{0863FB54-08EA-DA4D-AFA2-A09BE67E8D7B}"/>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191;p6">
              <a:extLst>
                <a:ext uri="{FF2B5EF4-FFF2-40B4-BE49-F238E27FC236}">
                  <a16:creationId xmlns:a16="http://schemas.microsoft.com/office/drawing/2014/main" id="{E1B87A8C-3CBB-7A43-8E71-85AB2DC4515E}"/>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192;p6">
              <a:extLst>
                <a:ext uri="{FF2B5EF4-FFF2-40B4-BE49-F238E27FC236}">
                  <a16:creationId xmlns:a16="http://schemas.microsoft.com/office/drawing/2014/main" id="{2BD41041-73A5-B646-96D6-DF2169E925E3}"/>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193;p6">
            <a:extLst>
              <a:ext uri="{FF2B5EF4-FFF2-40B4-BE49-F238E27FC236}">
                <a16:creationId xmlns:a16="http://schemas.microsoft.com/office/drawing/2014/main" id="{B8547634-4148-BE40-8F97-36D29E72311E}"/>
              </a:ext>
            </a:extLst>
          </p:cNvPr>
          <p:cNvGrpSpPr>
            <a:grpSpLocks/>
          </p:cNvGrpSpPr>
          <p:nvPr/>
        </p:nvGrpSpPr>
        <p:grpSpPr bwMode="auto">
          <a:xfrm>
            <a:off x="336550" y="1839913"/>
            <a:ext cx="341313" cy="350837"/>
            <a:chOff x="3951850" y="2985350"/>
            <a:chExt cx="407950" cy="416500"/>
          </a:xfrm>
        </p:grpSpPr>
        <p:sp>
          <p:nvSpPr>
            <p:cNvPr id="25" name="Google Shape;194;p6">
              <a:extLst>
                <a:ext uri="{FF2B5EF4-FFF2-40B4-BE49-F238E27FC236}">
                  <a16:creationId xmlns:a16="http://schemas.microsoft.com/office/drawing/2014/main" id="{E3C4887A-5FA7-A44C-AA79-EBD3427FFB4D}"/>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95;p6">
              <a:extLst>
                <a:ext uri="{FF2B5EF4-FFF2-40B4-BE49-F238E27FC236}">
                  <a16:creationId xmlns:a16="http://schemas.microsoft.com/office/drawing/2014/main" id="{B6CE96BD-878D-AA48-9965-44E0C5DF8848}"/>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196;p6">
              <a:extLst>
                <a:ext uri="{FF2B5EF4-FFF2-40B4-BE49-F238E27FC236}">
                  <a16:creationId xmlns:a16="http://schemas.microsoft.com/office/drawing/2014/main" id="{926802AE-E5EC-FC43-B67D-B3071626442F}"/>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197;p6">
              <a:extLst>
                <a:ext uri="{FF2B5EF4-FFF2-40B4-BE49-F238E27FC236}">
                  <a16:creationId xmlns:a16="http://schemas.microsoft.com/office/drawing/2014/main" id="{9318849E-3FE9-1B48-94BB-317C77086006}"/>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9" name="Google Shape;198;p6">
            <a:extLst>
              <a:ext uri="{FF2B5EF4-FFF2-40B4-BE49-F238E27FC236}">
                <a16:creationId xmlns:a16="http://schemas.microsoft.com/office/drawing/2014/main" id="{CA619073-D9BA-3043-A4D7-68B6FADFBFAD}"/>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199;p6">
            <a:extLst>
              <a:ext uri="{FF2B5EF4-FFF2-40B4-BE49-F238E27FC236}">
                <a16:creationId xmlns:a16="http://schemas.microsoft.com/office/drawing/2014/main" id="{59E9083F-9F5F-C046-9D6B-FA074C1E7374}"/>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200;p6">
            <a:extLst>
              <a:ext uri="{FF2B5EF4-FFF2-40B4-BE49-F238E27FC236}">
                <a16:creationId xmlns:a16="http://schemas.microsoft.com/office/drawing/2014/main" id="{8985A702-8E12-6042-8DE5-FADC1144194E}"/>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201;p6">
            <a:extLst>
              <a:ext uri="{FF2B5EF4-FFF2-40B4-BE49-F238E27FC236}">
                <a16:creationId xmlns:a16="http://schemas.microsoft.com/office/drawing/2014/main" id="{4246E0C7-73FC-3845-9CDE-508EFDE02FDD}"/>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3" name="Google Shape;202;p6">
            <a:extLst>
              <a:ext uri="{FF2B5EF4-FFF2-40B4-BE49-F238E27FC236}">
                <a16:creationId xmlns:a16="http://schemas.microsoft.com/office/drawing/2014/main" id="{B16DDA5F-397D-2D41-8311-CC97086697AC}"/>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4" name="Google Shape;203;p6">
            <a:extLst>
              <a:ext uri="{FF2B5EF4-FFF2-40B4-BE49-F238E27FC236}">
                <a16:creationId xmlns:a16="http://schemas.microsoft.com/office/drawing/2014/main" id="{A8F8A72D-323D-3246-834C-9D018639C85D}"/>
              </a:ext>
            </a:extLst>
          </p:cNvPr>
          <p:cNvGrpSpPr>
            <a:grpSpLocks/>
          </p:cNvGrpSpPr>
          <p:nvPr/>
        </p:nvGrpSpPr>
        <p:grpSpPr bwMode="auto">
          <a:xfrm>
            <a:off x="7353300" y="3427413"/>
            <a:ext cx="455613" cy="436562"/>
            <a:chOff x="5241175" y="4959100"/>
            <a:chExt cx="539775" cy="517775"/>
          </a:xfrm>
        </p:grpSpPr>
        <p:sp>
          <p:nvSpPr>
            <p:cNvPr id="35" name="Google Shape;204;p6">
              <a:extLst>
                <a:ext uri="{FF2B5EF4-FFF2-40B4-BE49-F238E27FC236}">
                  <a16:creationId xmlns:a16="http://schemas.microsoft.com/office/drawing/2014/main" id="{098340F6-0179-4644-88F3-F097EDD33E92}"/>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05;p6">
              <a:extLst>
                <a:ext uri="{FF2B5EF4-FFF2-40B4-BE49-F238E27FC236}">
                  <a16:creationId xmlns:a16="http://schemas.microsoft.com/office/drawing/2014/main" id="{A6969CD1-2A7E-FE4E-8CEB-940B079D8485}"/>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06;p6">
              <a:extLst>
                <a:ext uri="{FF2B5EF4-FFF2-40B4-BE49-F238E27FC236}">
                  <a16:creationId xmlns:a16="http://schemas.microsoft.com/office/drawing/2014/main" id="{FE2FC84A-B9C6-6641-87B0-BB6073DC4B3E}"/>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07;p6">
              <a:extLst>
                <a:ext uri="{FF2B5EF4-FFF2-40B4-BE49-F238E27FC236}">
                  <a16:creationId xmlns:a16="http://schemas.microsoft.com/office/drawing/2014/main" id="{CE589205-A533-5A4A-9C75-F4D2DEBC4D5C}"/>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208;p6">
              <a:extLst>
                <a:ext uri="{FF2B5EF4-FFF2-40B4-BE49-F238E27FC236}">
                  <a16:creationId xmlns:a16="http://schemas.microsoft.com/office/drawing/2014/main" id="{78C1A089-2D51-8045-A557-ED83654A3E76}"/>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209;p6">
              <a:extLst>
                <a:ext uri="{FF2B5EF4-FFF2-40B4-BE49-F238E27FC236}">
                  <a16:creationId xmlns:a16="http://schemas.microsoft.com/office/drawing/2014/main" id="{66E2E594-E8B3-8844-8BA8-16463989EB7F}"/>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1" name="Google Shape;210;p6">
            <a:extLst>
              <a:ext uri="{FF2B5EF4-FFF2-40B4-BE49-F238E27FC236}">
                <a16:creationId xmlns:a16="http://schemas.microsoft.com/office/drawing/2014/main" id="{F5856D91-ADC3-DB4B-ABD1-3A86438B8196}"/>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p6"/>
          <p:cNvSpPr txBox="1">
            <a:spLocks noGrp="1"/>
          </p:cNvSpPr>
          <p:nvPr>
            <p:ph type="title"/>
          </p:nvPr>
        </p:nvSpPr>
        <p:spPr>
          <a:xfrm>
            <a:off x="1730375" y="624700"/>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74" name="Google Shape;174;p6"/>
          <p:cNvSpPr txBox="1">
            <a:spLocks noGrp="1"/>
          </p:cNvSpPr>
          <p:nvPr>
            <p:ph type="body" idx="1"/>
          </p:nvPr>
        </p:nvSpPr>
        <p:spPr>
          <a:xfrm>
            <a:off x="1735678"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175" name="Google Shape;175;p6"/>
          <p:cNvSpPr txBox="1">
            <a:spLocks noGrp="1"/>
          </p:cNvSpPr>
          <p:nvPr>
            <p:ph type="body" idx="2"/>
          </p:nvPr>
        </p:nvSpPr>
        <p:spPr>
          <a:xfrm>
            <a:off x="4510432"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42" name="Google Shape;211;p6">
            <a:extLst>
              <a:ext uri="{FF2B5EF4-FFF2-40B4-BE49-F238E27FC236}">
                <a16:creationId xmlns:a16="http://schemas.microsoft.com/office/drawing/2014/main" id="{057DDF5C-6FBB-E14E-8F66-64C7B96F5BCE}"/>
              </a:ext>
            </a:extLst>
          </p:cNvPr>
          <p:cNvSpPr txBox="1">
            <a:spLocks noGrp="1" noChangeArrowheads="1"/>
          </p:cNvSpPr>
          <p:nvPr>
            <p:ph type="sldNum" idx="10"/>
          </p:nvPr>
        </p:nvSpPr>
        <p:spPr/>
        <p:txBody>
          <a:bodyPr/>
          <a:lstStyle>
            <a:lvl1pPr>
              <a:defRPr/>
            </a:lvl1pPr>
          </a:lstStyle>
          <a:p>
            <a:pPr>
              <a:defRPr/>
            </a:pPr>
            <a:fld id="{9D486DA9-326F-DA42-8C35-93160561F8D4}" type="slidenum">
              <a:rPr lang="en-US" altLang="en-US"/>
              <a:pPr>
                <a:defRPr/>
              </a:pPr>
              <a:t>‹#›</a:t>
            </a:fld>
            <a:endParaRPr lang="en-US" altLang="en-US"/>
          </a:p>
        </p:txBody>
      </p:sp>
    </p:spTree>
    <p:extLst>
      <p:ext uri="{BB962C8B-B14F-4D97-AF65-F5344CB8AC3E}">
        <p14:creationId xmlns:p14="http://schemas.microsoft.com/office/powerpoint/2010/main" val="365161543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
        <p:cNvGrpSpPr/>
        <p:nvPr/>
      </p:nvGrpSpPr>
      <p:grpSpPr>
        <a:xfrm>
          <a:off x="0" y="0"/>
          <a:ext cx="0" cy="0"/>
          <a:chOff x="0" y="0"/>
          <a:chExt cx="0" cy="0"/>
        </a:xfrm>
      </p:grpSpPr>
      <p:sp>
        <p:nvSpPr>
          <p:cNvPr id="6" name="Google Shape;213;p7">
            <a:extLst>
              <a:ext uri="{FF2B5EF4-FFF2-40B4-BE49-F238E27FC236}">
                <a16:creationId xmlns:a16="http://schemas.microsoft.com/office/drawing/2014/main" id="{EC0FAA73-E2CF-E941-B338-4A52A67CE681}"/>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218;p7">
            <a:extLst>
              <a:ext uri="{FF2B5EF4-FFF2-40B4-BE49-F238E27FC236}">
                <a16:creationId xmlns:a16="http://schemas.microsoft.com/office/drawing/2014/main" id="{A3AB5E0F-89DB-0940-865B-6FC8B7B7B9D6}"/>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219;p7">
            <a:extLst>
              <a:ext uri="{FF2B5EF4-FFF2-40B4-BE49-F238E27FC236}">
                <a16:creationId xmlns:a16="http://schemas.microsoft.com/office/drawing/2014/main" id="{D4BA95E3-205A-4640-96E7-540BFE262A45}"/>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220;p7">
            <a:extLst>
              <a:ext uri="{FF2B5EF4-FFF2-40B4-BE49-F238E27FC236}">
                <a16:creationId xmlns:a16="http://schemas.microsoft.com/office/drawing/2014/main" id="{1241BE87-D898-234B-9FA7-8D623C575297}"/>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221;p7">
            <a:extLst>
              <a:ext uri="{FF2B5EF4-FFF2-40B4-BE49-F238E27FC236}">
                <a16:creationId xmlns:a16="http://schemas.microsoft.com/office/drawing/2014/main" id="{82A27554-C51A-B44F-A635-B6FE7B49D0EC}"/>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1" name="Google Shape;222;p7">
            <a:extLst>
              <a:ext uri="{FF2B5EF4-FFF2-40B4-BE49-F238E27FC236}">
                <a16:creationId xmlns:a16="http://schemas.microsoft.com/office/drawing/2014/main" id="{CF3C6D39-EB3B-FE4C-A6E7-A98F390B233D}"/>
              </a:ext>
            </a:extLst>
          </p:cNvPr>
          <p:cNvGrpSpPr>
            <a:grpSpLocks/>
          </p:cNvGrpSpPr>
          <p:nvPr/>
        </p:nvGrpSpPr>
        <p:grpSpPr bwMode="auto">
          <a:xfrm>
            <a:off x="1730375" y="60325"/>
            <a:ext cx="350838" cy="325438"/>
            <a:chOff x="5975075" y="2327500"/>
            <a:chExt cx="420100" cy="388350"/>
          </a:xfrm>
        </p:grpSpPr>
        <p:sp>
          <p:nvSpPr>
            <p:cNvPr id="12" name="Google Shape;223;p7">
              <a:extLst>
                <a:ext uri="{FF2B5EF4-FFF2-40B4-BE49-F238E27FC236}">
                  <a16:creationId xmlns:a16="http://schemas.microsoft.com/office/drawing/2014/main" id="{9F79077C-C5C9-F64B-B8E5-95290F9C2FCB}"/>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24;p7">
              <a:extLst>
                <a:ext uri="{FF2B5EF4-FFF2-40B4-BE49-F238E27FC236}">
                  <a16:creationId xmlns:a16="http://schemas.microsoft.com/office/drawing/2014/main" id="{3A6808A1-C13E-1A4B-8250-5D544AB2264E}"/>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225;p7">
            <a:extLst>
              <a:ext uri="{FF2B5EF4-FFF2-40B4-BE49-F238E27FC236}">
                <a16:creationId xmlns:a16="http://schemas.microsoft.com/office/drawing/2014/main" id="{42D5B7A1-F425-1F4A-B303-AF9AD72C06F7}"/>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226;p7">
            <a:extLst>
              <a:ext uri="{FF2B5EF4-FFF2-40B4-BE49-F238E27FC236}">
                <a16:creationId xmlns:a16="http://schemas.microsoft.com/office/drawing/2014/main" id="{31C06224-D396-2E42-B119-D7073D0A9FFD}"/>
              </a:ext>
            </a:extLst>
          </p:cNvPr>
          <p:cNvGrpSpPr>
            <a:grpSpLocks/>
          </p:cNvGrpSpPr>
          <p:nvPr/>
        </p:nvGrpSpPr>
        <p:grpSpPr bwMode="auto">
          <a:xfrm>
            <a:off x="904875" y="515938"/>
            <a:ext cx="382588" cy="606425"/>
            <a:chOff x="6718575" y="2318625"/>
            <a:chExt cx="256950" cy="407375"/>
          </a:xfrm>
        </p:grpSpPr>
        <p:sp>
          <p:nvSpPr>
            <p:cNvPr id="16" name="Google Shape;227;p7">
              <a:extLst>
                <a:ext uri="{FF2B5EF4-FFF2-40B4-BE49-F238E27FC236}">
                  <a16:creationId xmlns:a16="http://schemas.microsoft.com/office/drawing/2014/main" id="{721E6ED1-68E9-1742-AA93-35D196E99953}"/>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28;p7">
              <a:extLst>
                <a:ext uri="{FF2B5EF4-FFF2-40B4-BE49-F238E27FC236}">
                  <a16:creationId xmlns:a16="http://schemas.microsoft.com/office/drawing/2014/main" id="{BAFC0A0F-6026-0C40-BEFA-047099F0BCF9}"/>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29;p7">
              <a:extLst>
                <a:ext uri="{FF2B5EF4-FFF2-40B4-BE49-F238E27FC236}">
                  <a16:creationId xmlns:a16="http://schemas.microsoft.com/office/drawing/2014/main" id="{EA71C5DC-1CC2-4D4C-8AB8-22EC216704BE}"/>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30;p7">
              <a:extLst>
                <a:ext uri="{FF2B5EF4-FFF2-40B4-BE49-F238E27FC236}">
                  <a16:creationId xmlns:a16="http://schemas.microsoft.com/office/drawing/2014/main" id="{3D60EAE0-F8A4-5342-8C5D-C2D9ABC01A78}"/>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31;p7">
              <a:extLst>
                <a:ext uri="{FF2B5EF4-FFF2-40B4-BE49-F238E27FC236}">
                  <a16:creationId xmlns:a16="http://schemas.microsoft.com/office/drawing/2014/main" id="{8C1BAA36-B835-8041-AD28-B70335C86162}"/>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32;p7">
              <a:extLst>
                <a:ext uri="{FF2B5EF4-FFF2-40B4-BE49-F238E27FC236}">
                  <a16:creationId xmlns:a16="http://schemas.microsoft.com/office/drawing/2014/main" id="{9232880C-3201-AA49-AF4C-EAC0CCAFC950}"/>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33;p7">
              <a:extLst>
                <a:ext uri="{FF2B5EF4-FFF2-40B4-BE49-F238E27FC236}">
                  <a16:creationId xmlns:a16="http://schemas.microsoft.com/office/drawing/2014/main" id="{1784EFE7-9649-CC4D-94DE-69563EB9BA7A}"/>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234;p7">
              <a:extLst>
                <a:ext uri="{FF2B5EF4-FFF2-40B4-BE49-F238E27FC236}">
                  <a16:creationId xmlns:a16="http://schemas.microsoft.com/office/drawing/2014/main" id="{1FAD57D6-7AB4-BA43-BC26-2CC059A35AAE}"/>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235;p7">
            <a:extLst>
              <a:ext uri="{FF2B5EF4-FFF2-40B4-BE49-F238E27FC236}">
                <a16:creationId xmlns:a16="http://schemas.microsoft.com/office/drawing/2014/main" id="{08308DC4-E7AB-1D4B-84FC-07168BF51623}"/>
              </a:ext>
            </a:extLst>
          </p:cNvPr>
          <p:cNvGrpSpPr>
            <a:grpSpLocks/>
          </p:cNvGrpSpPr>
          <p:nvPr/>
        </p:nvGrpSpPr>
        <p:grpSpPr bwMode="auto">
          <a:xfrm>
            <a:off x="336550" y="1839913"/>
            <a:ext cx="341313" cy="350837"/>
            <a:chOff x="3951850" y="2985350"/>
            <a:chExt cx="407950" cy="416500"/>
          </a:xfrm>
        </p:grpSpPr>
        <p:sp>
          <p:nvSpPr>
            <p:cNvPr id="25" name="Google Shape;236;p7">
              <a:extLst>
                <a:ext uri="{FF2B5EF4-FFF2-40B4-BE49-F238E27FC236}">
                  <a16:creationId xmlns:a16="http://schemas.microsoft.com/office/drawing/2014/main" id="{D92D279E-C66F-D149-ABB8-6E0D16138034}"/>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37;p7">
              <a:extLst>
                <a:ext uri="{FF2B5EF4-FFF2-40B4-BE49-F238E27FC236}">
                  <a16:creationId xmlns:a16="http://schemas.microsoft.com/office/drawing/2014/main" id="{83C8F7BB-623A-4A48-81B4-3C15A4746E9A}"/>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238;p7">
              <a:extLst>
                <a:ext uri="{FF2B5EF4-FFF2-40B4-BE49-F238E27FC236}">
                  <a16:creationId xmlns:a16="http://schemas.microsoft.com/office/drawing/2014/main" id="{B932E025-C648-484F-9143-970B38BECE4D}"/>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239;p7">
              <a:extLst>
                <a:ext uri="{FF2B5EF4-FFF2-40B4-BE49-F238E27FC236}">
                  <a16:creationId xmlns:a16="http://schemas.microsoft.com/office/drawing/2014/main" id="{8A8F4D97-28C0-414B-B6FA-6EA655C0A24E}"/>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14" name="Google Shape;214;p7"/>
          <p:cNvSpPr txBox="1">
            <a:spLocks noGrp="1"/>
          </p:cNvSpPr>
          <p:nvPr>
            <p:ph type="title"/>
          </p:nvPr>
        </p:nvSpPr>
        <p:spPr>
          <a:xfrm>
            <a:off x="1750591" y="618902"/>
            <a:ext cx="4944300" cy="645300"/>
          </a:xfrm>
          <a:prstGeom prst="rect">
            <a:avLst/>
          </a:prstGeom>
        </p:spPr>
        <p:txBody>
          <a:bodyPr spcFirstLastPara="1">
            <a:noAutofit/>
          </a:bodyPr>
          <a:lstStyle>
            <a:lvl1pPr lvl="0" rtl="0">
              <a:spcBef>
                <a:spcPts val="0"/>
              </a:spcBef>
              <a:spcAft>
                <a:spcPts val="0"/>
              </a:spcAft>
              <a:buSzPts val="4000"/>
              <a:buNone/>
              <a:defRPr sz="2400">
                <a:solidFill>
                  <a:srgbClr val="174769"/>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r>
              <a:rPr lang="en-US"/>
              <a:t>Click to edit Master title style</a:t>
            </a:r>
            <a:endParaRPr/>
          </a:p>
        </p:txBody>
      </p:sp>
      <p:sp>
        <p:nvSpPr>
          <p:cNvPr id="215" name="Google Shape;215;p7"/>
          <p:cNvSpPr txBox="1">
            <a:spLocks noGrp="1"/>
          </p:cNvSpPr>
          <p:nvPr>
            <p:ph type="body" idx="1"/>
          </p:nvPr>
        </p:nvSpPr>
        <p:spPr>
          <a:xfrm>
            <a:off x="1750591"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16" name="Google Shape;216;p7"/>
          <p:cNvSpPr txBox="1">
            <a:spLocks noGrp="1"/>
          </p:cNvSpPr>
          <p:nvPr>
            <p:ph type="body" idx="2"/>
          </p:nvPr>
        </p:nvSpPr>
        <p:spPr>
          <a:xfrm>
            <a:off x="4038863"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17" name="Google Shape;217;p7"/>
          <p:cNvSpPr txBox="1">
            <a:spLocks noGrp="1"/>
          </p:cNvSpPr>
          <p:nvPr>
            <p:ph type="body" idx="3"/>
          </p:nvPr>
        </p:nvSpPr>
        <p:spPr>
          <a:xfrm>
            <a:off x="6327136"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9" name="Google Shape;240;p7">
            <a:extLst>
              <a:ext uri="{FF2B5EF4-FFF2-40B4-BE49-F238E27FC236}">
                <a16:creationId xmlns:a16="http://schemas.microsoft.com/office/drawing/2014/main" id="{7E55939B-F1DB-E34B-BA6F-FA7D5789DAE0}"/>
              </a:ext>
            </a:extLst>
          </p:cNvPr>
          <p:cNvSpPr txBox="1">
            <a:spLocks noGrp="1" noChangeArrowheads="1"/>
          </p:cNvSpPr>
          <p:nvPr>
            <p:ph type="sldNum" idx="10"/>
          </p:nvPr>
        </p:nvSpPr>
        <p:spPr/>
        <p:txBody>
          <a:bodyPr/>
          <a:lstStyle>
            <a:lvl1pPr>
              <a:defRPr/>
            </a:lvl1pPr>
          </a:lstStyle>
          <a:p>
            <a:pPr>
              <a:defRPr/>
            </a:pPr>
            <a:fld id="{59ECC485-D225-CF4E-AFE3-F3649729CEF3}" type="slidenum">
              <a:rPr lang="en-US" altLang="en-US"/>
              <a:pPr>
                <a:defRPr/>
              </a:pPr>
              <a:t>‹#›</a:t>
            </a:fld>
            <a:endParaRPr lang="en-US" altLang="en-US"/>
          </a:p>
        </p:txBody>
      </p:sp>
    </p:spTree>
    <p:extLst>
      <p:ext uri="{BB962C8B-B14F-4D97-AF65-F5344CB8AC3E}">
        <p14:creationId xmlns:p14="http://schemas.microsoft.com/office/powerpoint/2010/main" val="139686072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spTree>
      <p:nvGrpSpPr>
        <p:cNvPr id="1" name="Shape 241"/>
        <p:cNvGrpSpPr/>
        <p:nvPr/>
      </p:nvGrpSpPr>
      <p:grpSpPr>
        <a:xfrm>
          <a:off x="0" y="0"/>
          <a:ext cx="0" cy="0"/>
          <a:chOff x="0" y="0"/>
          <a:chExt cx="0" cy="0"/>
        </a:xfrm>
      </p:grpSpPr>
      <p:sp>
        <p:nvSpPr>
          <p:cNvPr id="3" name="Google Shape;242;p8">
            <a:extLst>
              <a:ext uri="{FF2B5EF4-FFF2-40B4-BE49-F238E27FC236}">
                <a16:creationId xmlns:a16="http://schemas.microsoft.com/office/drawing/2014/main" id="{0B11964C-E233-E84B-92DF-ED6DE23EDD8C}"/>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243;p8">
            <a:extLst>
              <a:ext uri="{FF2B5EF4-FFF2-40B4-BE49-F238E27FC236}">
                <a16:creationId xmlns:a16="http://schemas.microsoft.com/office/drawing/2014/main" id="{F5B9E239-7247-F145-B8A6-7F6BB65F1045}"/>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245;p8">
            <a:extLst>
              <a:ext uri="{FF2B5EF4-FFF2-40B4-BE49-F238E27FC236}">
                <a16:creationId xmlns:a16="http://schemas.microsoft.com/office/drawing/2014/main" id="{016E9756-709E-DD42-82A6-1B44D94CBC72}"/>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246;p8">
            <a:extLst>
              <a:ext uri="{FF2B5EF4-FFF2-40B4-BE49-F238E27FC236}">
                <a16:creationId xmlns:a16="http://schemas.microsoft.com/office/drawing/2014/main" id="{1DFAEE87-13D0-CF4B-8E86-B88E761E3DE9}"/>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247;p8">
            <a:extLst>
              <a:ext uri="{FF2B5EF4-FFF2-40B4-BE49-F238E27FC236}">
                <a16:creationId xmlns:a16="http://schemas.microsoft.com/office/drawing/2014/main" id="{8F832F87-FB33-9449-8D34-62C470089A6A}"/>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248;p8">
            <a:extLst>
              <a:ext uri="{FF2B5EF4-FFF2-40B4-BE49-F238E27FC236}">
                <a16:creationId xmlns:a16="http://schemas.microsoft.com/office/drawing/2014/main" id="{3E22B04F-A816-B744-9AA8-6023C395BE7A}"/>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249;p8">
            <a:extLst>
              <a:ext uri="{FF2B5EF4-FFF2-40B4-BE49-F238E27FC236}">
                <a16:creationId xmlns:a16="http://schemas.microsoft.com/office/drawing/2014/main" id="{974763A3-4D88-4947-8EE5-D61CDD624104}"/>
              </a:ext>
            </a:extLst>
          </p:cNvPr>
          <p:cNvGrpSpPr>
            <a:grpSpLocks/>
          </p:cNvGrpSpPr>
          <p:nvPr/>
        </p:nvGrpSpPr>
        <p:grpSpPr bwMode="auto">
          <a:xfrm>
            <a:off x="1730375" y="60325"/>
            <a:ext cx="350838" cy="325438"/>
            <a:chOff x="5975075" y="2327500"/>
            <a:chExt cx="420100" cy="388350"/>
          </a:xfrm>
        </p:grpSpPr>
        <p:sp>
          <p:nvSpPr>
            <p:cNvPr id="10" name="Google Shape;250;p8">
              <a:extLst>
                <a:ext uri="{FF2B5EF4-FFF2-40B4-BE49-F238E27FC236}">
                  <a16:creationId xmlns:a16="http://schemas.microsoft.com/office/drawing/2014/main" id="{9535B3D0-AF84-B64E-A83B-3821BE101A95}"/>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251;p8">
              <a:extLst>
                <a:ext uri="{FF2B5EF4-FFF2-40B4-BE49-F238E27FC236}">
                  <a16:creationId xmlns:a16="http://schemas.microsoft.com/office/drawing/2014/main" id="{FB03FC72-D63D-894D-BBFF-008B1F40163A}"/>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252;p8">
            <a:extLst>
              <a:ext uri="{FF2B5EF4-FFF2-40B4-BE49-F238E27FC236}">
                <a16:creationId xmlns:a16="http://schemas.microsoft.com/office/drawing/2014/main" id="{3FC3C085-C916-2F46-82B3-4FE480523869}"/>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253;p8">
            <a:extLst>
              <a:ext uri="{FF2B5EF4-FFF2-40B4-BE49-F238E27FC236}">
                <a16:creationId xmlns:a16="http://schemas.microsoft.com/office/drawing/2014/main" id="{5749DFA2-37B8-BF45-A8EA-9B8E0BAA324A}"/>
              </a:ext>
            </a:extLst>
          </p:cNvPr>
          <p:cNvGrpSpPr>
            <a:grpSpLocks/>
          </p:cNvGrpSpPr>
          <p:nvPr/>
        </p:nvGrpSpPr>
        <p:grpSpPr bwMode="auto">
          <a:xfrm>
            <a:off x="904875" y="515938"/>
            <a:ext cx="382588" cy="606425"/>
            <a:chOff x="6718575" y="2318625"/>
            <a:chExt cx="256950" cy="407375"/>
          </a:xfrm>
        </p:grpSpPr>
        <p:sp>
          <p:nvSpPr>
            <p:cNvPr id="14" name="Google Shape;254;p8">
              <a:extLst>
                <a:ext uri="{FF2B5EF4-FFF2-40B4-BE49-F238E27FC236}">
                  <a16:creationId xmlns:a16="http://schemas.microsoft.com/office/drawing/2014/main" id="{C45803AA-4583-E945-A40E-13ED3919BB0B}"/>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255;p8">
              <a:extLst>
                <a:ext uri="{FF2B5EF4-FFF2-40B4-BE49-F238E27FC236}">
                  <a16:creationId xmlns:a16="http://schemas.microsoft.com/office/drawing/2014/main" id="{A018A9B0-DFEB-9B43-AC05-E4E249B25ADA}"/>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56;p8">
              <a:extLst>
                <a:ext uri="{FF2B5EF4-FFF2-40B4-BE49-F238E27FC236}">
                  <a16:creationId xmlns:a16="http://schemas.microsoft.com/office/drawing/2014/main" id="{94F7A4E7-206C-4247-BCCF-74E8F8BBEDDA}"/>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57;p8">
              <a:extLst>
                <a:ext uri="{FF2B5EF4-FFF2-40B4-BE49-F238E27FC236}">
                  <a16:creationId xmlns:a16="http://schemas.microsoft.com/office/drawing/2014/main" id="{CD3AACA3-1731-9E46-82F7-1F1D7C24CD14}"/>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8;p8">
              <a:extLst>
                <a:ext uri="{FF2B5EF4-FFF2-40B4-BE49-F238E27FC236}">
                  <a16:creationId xmlns:a16="http://schemas.microsoft.com/office/drawing/2014/main" id="{3F48E08A-0277-3F40-B45C-64F3FE8294CC}"/>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59;p8">
              <a:extLst>
                <a:ext uri="{FF2B5EF4-FFF2-40B4-BE49-F238E27FC236}">
                  <a16:creationId xmlns:a16="http://schemas.microsoft.com/office/drawing/2014/main" id="{874B7A92-F178-E847-BBE7-D374D7B9B991}"/>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60;p8">
              <a:extLst>
                <a:ext uri="{FF2B5EF4-FFF2-40B4-BE49-F238E27FC236}">
                  <a16:creationId xmlns:a16="http://schemas.microsoft.com/office/drawing/2014/main" id="{B1D4DC65-D34C-034D-8FC1-2E3FB05D5CE4}"/>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61;p8">
              <a:extLst>
                <a:ext uri="{FF2B5EF4-FFF2-40B4-BE49-F238E27FC236}">
                  <a16:creationId xmlns:a16="http://schemas.microsoft.com/office/drawing/2014/main" id="{660D8089-01FD-7A4C-8A8A-9C32A2C06E87}"/>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262;p8">
            <a:extLst>
              <a:ext uri="{FF2B5EF4-FFF2-40B4-BE49-F238E27FC236}">
                <a16:creationId xmlns:a16="http://schemas.microsoft.com/office/drawing/2014/main" id="{EB90FD47-69D8-224A-BBB7-EE8575A9E89B}"/>
              </a:ext>
            </a:extLst>
          </p:cNvPr>
          <p:cNvGrpSpPr>
            <a:grpSpLocks/>
          </p:cNvGrpSpPr>
          <p:nvPr/>
        </p:nvGrpSpPr>
        <p:grpSpPr bwMode="auto">
          <a:xfrm>
            <a:off x="336550" y="1839913"/>
            <a:ext cx="341313" cy="350837"/>
            <a:chOff x="3951850" y="2985350"/>
            <a:chExt cx="407950" cy="416500"/>
          </a:xfrm>
        </p:grpSpPr>
        <p:sp>
          <p:nvSpPr>
            <p:cNvPr id="23" name="Google Shape;263;p8">
              <a:extLst>
                <a:ext uri="{FF2B5EF4-FFF2-40B4-BE49-F238E27FC236}">
                  <a16:creationId xmlns:a16="http://schemas.microsoft.com/office/drawing/2014/main" id="{319382C7-0E92-2045-A4AD-FD6767B257A5}"/>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264;p8">
              <a:extLst>
                <a:ext uri="{FF2B5EF4-FFF2-40B4-BE49-F238E27FC236}">
                  <a16:creationId xmlns:a16="http://schemas.microsoft.com/office/drawing/2014/main" id="{F49AA946-0A48-0045-9C24-D942F99F7E57}"/>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265;p8">
              <a:extLst>
                <a:ext uri="{FF2B5EF4-FFF2-40B4-BE49-F238E27FC236}">
                  <a16:creationId xmlns:a16="http://schemas.microsoft.com/office/drawing/2014/main" id="{F9F6FD9E-FE4B-D64C-8FD8-A085B24A52B5}"/>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66;p8">
              <a:extLst>
                <a:ext uri="{FF2B5EF4-FFF2-40B4-BE49-F238E27FC236}">
                  <a16:creationId xmlns:a16="http://schemas.microsoft.com/office/drawing/2014/main" id="{016B1EE6-221F-6947-AF7E-D03F97E299AE}"/>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267;p8">
            <a:extLst>
              <a:ext uri="{FF2B5EF4-FFF2-40B4-BE49-F238E27FC236}">
                <a16:creationId xmlns:a16="http://schemas.microsoft.com/office/drawing/2014/main" id="{9CFB199E-4118-084A-9F86-621FA7F05720}"/>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8" name="Google Shape;268;p8">
            <a:extLst>
              <a:ext uri="{FF2B5EF4-FFF2-40B4-BE49-F238E27FC236}">
                <a16:creationId xmlns:a16="http://schemas.microsoft.com/office/drawing/2014/main" id="{7253E377-9919-2942-BFCE-36CFE84B2CAF}"/>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269;p8">
            <a:extLst>
              <a:ext uri="{FF2B5EF4-FFF2-40B4-BE49-F238E27FC236}">
                <a16:creationId xmlns:a16="http://schemas.microsoft.com/office/drawing/2014/main" id="{B5298EB5-3567-A440-9758-D88DC0373E5E}"/>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270;p8">
            <a:extLst>
              <a:ext uri="{FF2B5EF4-FFF2-40B4-BE49-F238E27FC236}">
                <a16:creationId xmlns:a16="http://schemas.microsoft.com/office/drawing/2014/main" id="{EEF044E3-DA67-B64E-B3AA-64CE775E574A}"/>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271;p8">
            <a:extLst>
              <a:ext uri="{FF2B5EF4-FFF2-40B4-BE49-F238E27FC236}">
                <a16:creationId xmlns:a16="http://schemas.microsoft.com/office/drawing/2014/main" id="{744F87F3-FBEC-CB42-ADF2-C73404955303}"/>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272;p8">
            <a:extLst>
              <a:ext uri="{FF2B5EF4-FFF2-40B4-BE49-F238E27FC236}">
                <a16:creationId xmlns:a16="http://schemas.microsoft.com/office/drawing/2014/main" id="{A2869B74-CF73-C242-BE06-A06F4D3D5309}"/>
              </a:ext>
            </a:extLst>
          </p:cNvPr>
          <p:cNvGrpSpPr>
            <a:grpSpLocks/>
          </p:cNvGrpSpPr>
          <p:nvPr/>
        </p:nvGrpSpPr>
        <p:grpSpPr bwMode="auto">
          <a:xfrm>
            <a:off x="7353300" y="3427413"/>
            <a:ext cx="455613" cy="436562"/>
            <a:chOff x="5241175" y="4959100"/>
            <a:chExt cx="539775" cy="517775"/>
          </a:xfrm>
        </p:grpSpPr>
        <p:sp>
          <p:nvSpPr>
            <p:cNvPr id="33" name="Google Shape;273;p8">
              <a:extLst>
                <a:ext uri="{FF2B5EF4-FFF2-40B4-BE49-F238E27FC236}">
                  <a16:creationId xmlns:a16="http://schemas.microsoft.com/office/drawing/2014/main" id="{8824665E-663B-E04A-808B-5426844B40A2}"/>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274;p8">
              <a:extLst>
                <a:ext uri="{FF2B5EF4-FFF2-40B4-BE49-F238E27FC236}">
                  <a16:creationId xmlns:a16="http://schemas.microsoft.com/office/drawing/2014/main" id="{BF371E4A-07DD-3149-B471-4C87FA9561E2}"/>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275;p8">
              <a:extLst>
                <a:ext uri="{FF2B5EF4-FFF2-40B4-BE49-F238E27FC236}">
                  <a16:creationId xmlns:a16="http://schemas.microsoft.com/office/drawing/2014/main" id="{1530F5A6-D06C-2A4A-8395-A3C8356E61A1}"/>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76;p8">
              <a:extLst>
                <a:ext uri="{FF2B5EF4-FFF2-40B4-BE49-F238E27FC236}">
                  <a16:creationId xmlns:a16="http://schemas.microsoft.com/office/drawing/2014/main" id="{C09A3A28-30A1-CB40-B094-5666C0B7B960}"/>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77;p8">
              <a:extLst>
                <a:ext uri="{FF2B5EF4-FFF2-40B4-BE49-F238E27FC236}">
                  <a16:creationId xmlns:a16="http://schemas.microsoft.com/office/drawing/2014/main" id="{0893236A-9E82-2C4A-9656-D8D2E69BF500}"/>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78;p8">
              <a:extLst>
                <a:ext uri="{FF2B5EF4-FFF2-40B4-BE49-F238E27FC236}">
                  <a16:creationId xmlns:a16="http://schemas.microsoft.com/office/drawing/2014/main" id="{7479058F-FEB4-1048-B632-FE5E54100D49}"/>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279;p8">
            <a:extLst>
              <a:ext uri="{FF2B5EF4-FFF2-40B4-BE49-F238E27FC236}">
                <a16:creationId xmlns:a16="http://schemas.microsoft.com/office/drawing/2014/main" id="{28EC0128-B8AA-7A47-B901-3EAC46F26E33}"/>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44;p8"/>
          <p:cNvSpPr txBox="1">
            <a:spLocks noGrp="1"/>
          </p:cNvSpPr>
          <p:nvPr>
            <p:ph type="title"/>
          </p:nvPr>
        </p:nvSpPr>
        <p:spPr>
          <a:xfrm>
            <a:off x="1732700" y="821200"/>
            <a:ext cx="4944300" cy="645300"/>
          </a:xfrm>
          <a:prstGeom prst="rect">
            <a:avLst/>
          </a:prstGeom>
        </p:spPr>
        <p:txBody>
          <a:bodyPr spcFirstLastPara="1" anchor="t">
            <a:noAutofit/>
          </a:bodyPr>
          <a:lstStyle>
            <a:lvl1pPr lvl="0">
              <a:spcBef>
                <a:spcPts val="0"/>
              </a:spcBef>
              <a:spcAft>
                <a:spcPts val="0"/>
              </a:spcAft>
              <a:buSzPts val="4000"/>
              <a:buNone/>
              <a:defRPr sz="2400">
                <a:solidFill>
                  <a:srgbClr val="11C4E0"/>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40" name="Google Shape;280;p8">
            <a:extLst>
              <a:ext uri="{FF2B5EF4-FFF2-40B4-BE49-F238E27FC236}">
                <a16:creationId xmlns:a16="http://schemas.microsoft.com/office/drawing/2014/main" id="{6F6FEA0B-B3B6-BA42-9735-66998E346F83}"/>
              </a:ext>
            </a:extLst>
          </p:cNvPr>
          <p:cNvSpPr txBox="1">
            <a:spLocks noGrp="1" noChangeArrowheads="1"/>
          </p:cNvSpPr>
          <p:nvPr>
            <p:ph type="sldNum" idx="10"/>
          </p:nvPr>
        </p:nvSpPr>
        <p:spPr/>
        <p:txBody>
          <a:bodyPr/>
          <a:lstStyle>
            <a:lvl1pPr>
              <a:defRPr/>
            </a:lvl1pPr>
          </a:lstStyle>
          <a:p>
            <a:pPr>
              <a:defRPr/>
            </a:pPr>
            <a:fld id="{2227B000-A734-FC42-9127-C622F517EDE0}" type="slidenum">
              <a:rPr lang="en-US" altLang="en-US"/>
              <a:pPr>
                <a:defRPr/>
              </a:pPr>
              <a:t>‹#›</a:t>
            </a:fld>
            <a:endParaRPr lang="en-US" altLang="en-US"/>
          </a:p>
        </p:txBody>
      </p:sp>
    </p:spTree>
    <p:extLst>
      <p:ext uri="{BB962C8B-B14F-4D97-AF65-F5344CB8AC3E}">
        <p14:creationId xmlns:p14="http://schemas.microsoft.com/office/powerpoint/2010/main" val="16344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321"/>
        <p:cNvGrpSpPr/>
        <p:nvPr/>
      </p:nvGrpSpPr>
      <p:grpSpPr>
        <a:xfrm>
          <a:off x="0" y="0"/>
          <a:ext cx="0" cy="0"/>
          <a:chOff x="0" y="0"/>
          <a:chExt cx="0" cy="0"/>
        </a:xfrm>
      </p:grpSpPr>
      <p:sp>
        <p:nvSpPr>
          <p:cNvPr id="2" name="Google Shape;322;p10">
            <a:extLst>
              <a:ext uri="{FF2B5EF4-FFF2-40B4-BE49-F238E27FC236}">
                <a16:creationId xmlns:a16="http://schemas.microsoft.com/office/drawing/2014/main" id="{7EE616D0-4F2A-784E-B4C5-590D43FEC9F4}"/>
              </a:ext>
            </a:extLst>
          </p:cNvPr>
          <p:cNvSpPr>
            <a:spLocks/>
          </p:cNvSpPr>
          <p:nvPr/>
        </p:nvSpPr>
        <p:spPr bwMode="auto">
          <a:xfrm rot="10800000" flipH="1">
            <a:off x="8218488" y="4121150"/>
            <a:ext cx="685800" cy="593725"/>
          </a:xfrm>
          <a:custGeom>
            <a:avLst/>
            <a:gdLst>
              <a:gd name="T0" fmla="*/ 171450 w 120000"/>
              <a:gd name="T1" fmla="*/ 0 h 120000"/>
              <a:gd name="T2" fmla="*/ 0 w 120000"/>
              <a:gd name="T3" fmla="*/ 296833 h 120000"/>
              <a:gd name="T4" fmla="*/ 171450 w 120000"/>
              <a:gd name="T5" fmla="*/ 593725 h 120000"/>
              <a:gd name="T6" fmla="*/ 514350 w 120000"/>
              <a:gd name="T7" fmla="*/ 593725 h 120000"/>
              <a:gd name="T8" fmla="*/ 685800 w 120000"/>
              <a:gd name="T9" fmla="*/ 296833 h 120000"/>
              <a:gd name="T10" fmla="*/ 514350 w 120000"/>
              <a:gd name="T11" fmla="*/ 0 h 120000"/>
              <a:gd name="T12" fmla="*/ 171450 w 120000"/>
              <a:gd name="T13" fmla="*/ 0 h 120000"/>
              <a:gd name="T14" fmla="*/ 219896 w 120000"/>
              <a:gd name="T15" fmla="*/ 83864 h 120000"/>
              <a:gd name="T16" fmla="*/ 465898 w 120000"/>
              <a:gd name="T17" fmla="*/ 83864 h 120000"/>
              <a:gd name="T18" fmla="*/ 588834 w 120000"/>
              <a:gd name="T19" fmla="*/ 296833 h 120000"/>
              <a:gd name="T20" fmla="*/ 465898 w 120000"/>
              <a:gd name="T21" fmla="*/ 509802 h 120000"/>
              <a:gd name="T22" fmla="*/ 219896 w 120000"/>
              <a:gd name="T23" fmla="*/ 509802 h 120000"/>
              <a:gd name="T24" fmla="*/ 96898 w 120000"/>
              <a:gd name="T25" fmla="*/ 296833 h 120000"/>
              <a:gd name="T26" fmla="*/ 219896 w 120000"/>
              <a:gd name="T27" fmla="*/ 83864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3" name="Google Shape;323;p10">
            <a:extLst>
              <a:ext uri="{FF2B5EF4-FFF2-40B4-BE49-F238E27FC236}">
                <a16:creationId xmlns:a16="http://schemas.microsoft.com/office/drawing/2014/main" id="{C21B7D8D-C6EC-3142-AC88-89CA025F0B4F}"/>
              </a:ext>
            </a:extLst>
          </p:cNvPr>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4" name="Google Shape;324;p10">
            <a:extLst>
              <a:ext uri="{FF2B5EF4-FFF2-40B4-BE49-F238E27FC236}">
                <a16:creationId xmlns:a16="http://schemas.microsoft.com/office/drawing/2014/main" id="{6B304660-A0E1-1445-BEDF-8CBC12A3052B}"/>
              </a:ext>
            </a:extLst>
          </p:cNvPr>
          <p:cNvSpPr>
            <a:spLocks noChangeArrowheads="1"/>
          </p:cNvSpPr>
          <p:nvPr/>
        </p:nvSpPr>
        <p:spPr bwMode="auto">
          <a:xfrm rot="10800000" flipH="1">
            <a:off x="-123825" y="847725"/>
            <a:ext cx="674688" cy="584200"/>
          </a:xfrm>
          <a:prstGeom prst="hexagon">
            <a:avLst>
              <a:gd name="adj" fmla="val 28701"/>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5" name="Google Shape;325;p10">
            <a:extLst>
              <a:ext uri="{FF2B5EF4-FFF2-40B4-BE49-F238E27FC236}">
                <a16:creationId xmlns:a16="http://schemas.microsoft.com/office/drawing/2014/main" id="{9D17B2CE-8B69-0C48-A288-B5B337093239}"/>
              </a:ext>
            </a:extLst>
          </p:cNvPr>
          <p:cNvSpPr>
            <a:spLocks noChangeArrowheads="1"/>
          </p:cNvSpPr>
          <p:nvPr/>
        </p:nvSpPr>
        <p:spPr bwMode="auto">
          <a:xfrm rot="10800000" flipH="1">
            <a:off x="503238" y="1162050"/>
            <a:ext cx="352425" cy="304800"/>
          </a:xfrm>
          <a:prstGeom prst="hexagon">
            <a:avLst>
              <a:gd name="adj" fmla="val 2870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326;p10">
            <a:extLst>
              <a:ext uri="{FF2B5EF4-FFF2-40B4-BE49-F238E27FC236}">
                <a16:creationId xmlns:a16="http://schemas.microsoft.com/office/drawing/2014/main" id="{6E16EFBE-FEFE-7D44-89DE-8A59553F2E86}"/>
              </a:ext>
            </a:extLst>
          </p:cNvPr>
          <p:cNvSpPr>
            <a:spLocks noChangeArrowheads="1"/>
          </p:cNvSpPr>
          <p:nvPr/>
        </p:nvSpPr>
        <p:spPr bwMode="auto">
          <a:xfrm rot="10800000" flipH="1">
            <a:off x="1208088" y="-131763"/>
            <a:ext cx="674687" cy="584201"/>
          </a:xfrm>
          <a:prstGeom prst="hexagon">
            <a:avLst>
              <a:gd name="adj" fmla="val 2870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327;p10">
            <a:extLst>
              <a:ext uri="{FF2B5EF4-FFF2-40B4-BE49-F238E27FC236}">
                <a16:creationId xmlns:a16="http://schemas.microsoft.com/office/drawing/2014/main" id="{6F8FD0EF-39A5-B341-9C73-F07ADDA1C36A}"/>
              </a:ext>
            </a:extLst>
          </p:cNvPr>
          <p:cNvSpPr>
            <a:spLocks noChangeArrowheads="1"/>
          </p:cNvSpPr>
          <p:nvPr/>
        </p:nvSpPr>
        <p:spPr bwMode="auto">
          <a:xfrm rot="10800000" flipH="1">
            <a:off x="247650" y="49213"/>
            <a:ext cx="295275" cy="255587"/>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328;p10">
            <a:extLst>
              <a:ext uri="{FF2B5EF4-FFF2-40B4-BE49-F238E27FC236}">
                <a16:creationId xmlns:a16="http://schemas.microsoft.com/office/drawing/2014/main" id="{A65DC50C-A854-3040-8C68-53B175EC49E6}"/>
              </a:ext>
            </a:extLst>
          </p:cNvPr>
          <p:cNvSpPr>
            <a:spLocks noChangeArrowheads="1"/>
          </p:cNvSpPr>
          <p:nvPr/>
        </p:nvSpPr>
        <p:spPr bwMode="auto">
          <a:xfrm rot="10800000" flipH="1">
            <a:off x="8763000" y="4486275"/>
            <a:ext cx="542925" cy="469900"/>
          </a:xfrm>
          <a:prstGeom prst="hexagon">
            <a:avLst>
              <a:gd name="adj" fmla="val 28703"/>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329;p10">
            <a:extLst>
              <a:ext uri="{FF2B5EF4-FFF2-40B4-BE49-F238E27FC236}">
                <a16:creationId xmlns:a16="http://schemas.microsoft.com/office/drawing/2014/main" id="{9B67E803-E620-5C46-91A3-305EA3FBB819}"/>
              </a:ext>
            </a:extLst>
          </p:cNvPr>
          <p:cNvSpPr>
            <a:spLocks noChangeArrowheads="1"/>
          </p:cNvSpPr>
          <p:nvPr/>
        </p:nvSpPr>
        <p:spPr bwMode="auto">
          <a:xfrm rot="10800000" flipH="1">
            <a:off x="8523288" y="4741863"/>
            <a:ext cx="284162" cy="244475"/>
          </a:xfrm>
          <a:prstGeom prst="hexagon">
            <a:avLst>
              <a:gd name="adj" fmla="val 28827"/>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330;p10">
            <a:extLst>
              <a:ext uri="{FF2B5EF4-FFF2-40B4-BE49-F238E27FC236}">
                <a16:creationId xmlns:a16="http://schemas.microsoft.com/office/drawing/2014/main" id="{E89F5672-A45F-9E4F-988D-94415E6D8331}"/>
              </a:ext>
            </a:extLst>
          </p:cNvPr>
          <p:cNvSpPr>
            <a:spLocks noChangeArrowheads="1"/>
          </p:cNvSpPr>
          <p:nvPr/>
        </p:nvSpPr>
        <p:spPr bwMode="auto">
          <a:xfrm rot="10800000" flipH="1">
            <a:off x="8323263" y="3627438"/>
            <a:ext cx="542925" cy="469900"/>
          </a:xfrm>
          <a:prstGeom prst="hexagon">
            <a:avLst>
              <a:gd name="adj" fmla="val 28687"/>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1" name="Google Shape;331;p10">
            <a:extLst>
              <a:ext uri="{FF2B5EF4-FFF2-40B4-BE49-F238E27FC236}">
                <a16:creationId xmlns:a16="http://schemas.microsoft.com/office/drawing/2014/main" id="{BDDA064D-C0AE-DA4D-9CBC-CD4B0C0AD334}"/>
              </a:ext>
            </a:extLst>
          </p:cNvPr>
          <p:cNvSpPr>
            <a:spLocks noChangeArrowheads="1"/>
          </p:cNvSpPr>
          <p:nvPr/>
        </p:nvSpPr>
        <p:spPr bwMode="auto">
          <a:xfrm rot="10800000" flipH="1">
            <a:off x="8763000" y="4010025"/>
            <a:ext cx="238125" cy="206375"/>
          </a:xfrm>
          <a:prstGeom prst="hexagon">
            <a:avLst>
              <a:gd name="adj" fmla="val 2865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2" name="Google Shape;332;p10">
            <a:extLst>
              <a:ext uri="{FF2B5EF4-FFF2-40B4-BE49-F238E27FC236}">
                <a16:creationId xmlns:a16="http://schemas.microsoft.com/office/drawing/2014/main" id="{6AF666E3-1D0E-1F43-B2CA-474298A1AF4F}"/>
              </a:ext>
            </a:extLst>
          </p:cNvPr>
          <p:cNvSpPr txBox="1">
            <a:spLocks noGrp="1" noChangeArrowheads="1"/>
          </p:cNvSpPr>
          <p:nvPr>
            <p:ph type="sldNum" idx="10"/>
          </p:nvPr>
        </p:nvSpPr>
        <p:spPr/>
        <p:txBody>
          <a:bodyPr/>
          <a:lstStyle>
            <a:lvl1pPr>
              <a:defRPr/>
            </a:lvl1pPr>
          </a:lstStyle>
          <a:p>
            <a:pPr>
              <a:defRPr/>
            </a:pPr>
            <a:fld id="{589F9CA7-62CE-4642-A092-5D412AD740A2}" type="slidenum">
              <a:rPr lang="en-US" altLang="en-US"/>
              <a:pPr>
                <a:defRPr/>
              </a:pPr>
              <a:t>‹#›</a:t>
            </a:fld>
            <a:endParaRPr lang="en-US" altLang="en-US"/>
          </a:p>
        </p:txBody>
      </p:sp>
    </p:spTree>
    <p:extLst>
      <p:ext uri="{BB962C8B-B14F-4D97-AF65-F5344CB8AC3E}">
        <p14:creationId xmlns:p14="http://schemas.microsoft.com/office/powerpoint/2010/main" val="4248232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DDDEAC33-2815-8F4A-B32D-6092D8AD246E}"/>
              </a:ext>
            </a:extLst>
          </p:cNvPr>
          <p:cNvSpPr txBox="1">
            <a:spLocks noGrp="1" noChangeArrowheads="1"/>
          </p:cNvSpPr>
          <p:nvPr>
            <p:ph type="title"/>
          </p:nvPr>
        </p:nvSpPr>
        <p:spPr bwMode="auto">
          <a:xfrm>
            <a:off x="1731963" y="1735138"/>
            <a:ext cx="49450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B708BD7A-E83F-DD47-B2CC-169FBF00DD9B}"/>
              </a:ext>
            </a:extLst>
          </p:cNvPr>
          <p:cNvSpPr txBox="1">
            <a:spLocks noGrp="1" noChangeArrowheads="1"/>
          </p:cNvSpPr>
          <p:nvPr>
            <p:ph type="body" idx="1"/>
          </p:nvPr>
        </p:nvSpPr>
        <p:spPr bwMode="auto">
          <a:xfrm>
            <a:off x="1731963" y="2255838"/>
            <a:ext cx="4945062" cy="165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A6072998-B5BC-5D43-BA18-C473CC785277}"/>
              </a:ext>
            </a:extLst>
          </p:cNvPr>
          <p:cNvSpPr txBox="1">
            <a:spLocks noGrp="1" noChangeArrowheads="1"/>
          </p:cNvSpPr>
          <p:nvPr>
            <p:ph type="sldNum" idx="12"/>
          </p:nvPr>
        </p:nvSpPr>
        <p:spPr bwMode="auto">
          <a:xfrm>
            <a:off x="14288" y="4786313"/>
            <a:ext cx="5476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eaLnBrk="1" hangingPunct="1">
              <a:buClr>
                <a:srgbClr val="000000"/>
              </a:buClr>
              <a:buFont typeface="Arial" panose="020B0604020202020204" pitchFamily="34" charset="0"/>
              <a:buNone/>
              <a:defRPr sz="1200">
                <a:solidFill>
                  <a:srgbClr val="19BBD5"/>
                </a:solidFill>
                <a:latin typeface="Nixie One"/>
                <a:ea typeface="Nixie One"/>
                <a:cs typeface="Nixie One"/>
                <a:sym typeface="Nixie One"/>
              </a:defRPr>
            </a:lvl1pPr>
          </a:lstStyle>
          <a:p>
            <a:pPr>
              <a:defRPr/>
            </a:pPr>
            <a:fld id="{A78A4597-48F4-4046-A534-E5F3393F98FA}" type="slidenum">
              <a:rPr lang="en-US" altLang="en-US"/>
              <a:pPr>
                <a:defRPr/>
              </a:pPr>
              <a:t>‹#›</a:t>
            </a:fld>
            <a:endParaRPr lang="en-US" altLang="en-US"/>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w3schools.com/html/tryit.asp?filename=tryhtml_basic"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hyperlink" Target="https://www.w3schools.com/html/tryit.asp?filename=tryhtml_basic"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s://www.w3schools.com/html/tryit.asp?filename=tryhtml_basic"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www.docker.com/products/docker-desktop/"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hyperlink" Target="https://git-scm.com/book/en/v2/Getting-Started-Installing-Gi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www.slidescarnival.com/?utm_source=template" TargetMode="External"/><Relationship Id="rId7" Type="http://schemas.openxmlformats.org/officeDocument/2006/relationships/hyperlink" Target="http://creativecommons.org/licenses/by-nc-sa/4.0/"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9.tiff"/><Relationship Id="rId5" Type="http://schemas.openxmlformats.org/officeDocument/2006/relationships/hyperlink" Target="https://creativecommons.org/licenses/by/4.0/" TargetMode="Externa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s://vistapointe.net/" TargetMode="External"/><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emf"/><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hyperlink" Target="https://openclipart.org/" TargetMode="External"/><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7.emf"/><Relationship Id="rId7" Type="http://schemas.openxmlformats.org/officeDocument/2006/relationships/hyperlink" Target="https://openclipart.org/"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w3schools.com/html/tryit.asp?filename=tryhtml_basic"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DE5DE354-37AA-F246-8E11-4F0A88DFEC5E}"/>
              </a:ext>
            </a:extLst>
          </p:cNvPr>
          <p:cNvSpPr>
            <a:spLocks noGrp="1"/>
          </p:cNvSpPr>
          <p:nvPr>
            <p:ph type="ctrTitle"/>
          </p:nvPr>
        </p:nvSpPr>
        <p:spPr/>
        <p:txBody>
          <a:bodyPr/>
          <a:lstStyle/>
          <a:p>
            <a:r>
              <a:rPr lang="en-US" dirty="0"/>
              <a:t>WA1 – Web Abstractions &amp; Front-End: HTML</a:t>
            </a:r>
          </a:p>
        </p:txBody>
      </p:sp>
      <p:sp>
        <p:nvSpPr>
          <p:cNvPr id="49" name="Subtitle 48">
            <a:extLst>
              <a:ext uri="{FF2B5EF4-FFF2-40B4-BE49-F238E27FC236}">
                <a16:creationId xmlns:a16="http://schemas.microsoft.com/office/drawing/2014/main" id="{7A0D6EC2-B4DC-8741-821F-68E0011B2542}"/>
              </a:ext>
            </a:extLst>
          </p:cNvPr>
          <p:cNvSpPr>
            <a:spLocks noGrp="1"/>
          </p:cNvSpPr>
          <p:nvPr>
            <p:ph type="subTitle" idx="1"/>
          </p:nvPr>
        </p:nvSpPr>
        <p:spPr/>
        <p:txBody>
          <a:bodyPr/>
          <a:lstStyle/>
          <a:p>
            <a:r>
              <a:rPr lang="en-US" dirty="0"/>
              <a:t>COMP 256 – Dickinson College</a:t>
            </a:r>
          </a:p>
          <a:p>
            <a:r>
              <a:rPr lang="en-US" dirty="0"/>
              <a:t>Prof. </a:t>
            </a:r>
            <a:r>
              <a:rPr lang="en-US" dirty="0" err="1"/>
              <a:t>Braught</a:t>
            </a:r>
            <a:endParaRPr lang="en-US" dirty="0"/>
          </a:p>
          <a:p>
            <a:r>
              <a:rPr lang="en-US" dirty="0"/>
              <a:t>Spring 2023</a:t>
            </a:r>
          </a:p>
          <a:p>
            <a:endParaRPr lang="en-US" dirty="0"/>
          </a:p>
        </p:txBody>
      </p:sp>
    </p:spTree>
    <p:extLst>
      <p:ext uri="{BB962C8B-B14F-4D97-AF65-F5344CB8AC3E}">
        <p14:creationId xmlns:p14="http://schemas.microsoft.com/office/powerpoint/2010/main" val="3818016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44709C-DCA2-784D-997D-032A98FBDE24}"/>
              </a:ext>
            </a:extLst>
          </p:cNvPr>
          <p:cNvSpPr>
            <a:spLocks noGrp="1"/>
          </p:cNvSpPr>
          <p:nvPr>
            <p:ph type="title"/>
          </p:nvPr>
        </p:nvSpPr>
        <p:spPr>
          <a:xfrm>
            <a:off x="1750591" y="618902"/>
            <a:ext cx="6329922" cy="645300"/>
          </a:xfrm>
        </p:spPr>
        <p:txBody>
          <a:bodyPr/>
          <a:lstStyle/>
          <a:p>
            <a:r>
              <a:rPr lang="en-US" sz="3200" dirty="0"/>
              <a:t>HTML Elements</a:t>
            </a:r>
            <a:endParaRPr lang="en-US" sz="3200" dirty="0">
              <a:latin typeface="Courier" pitchFamily="2" charset="0"/>
            </a:endParaRPr>
          </a:p>
        </p:txBody>
      </p:sp>
      <p:sp>
        <p:nvSpPr>
          <p:cNvPr id="6" name="Slide Number Placeholder 5">
            <a:extLst>
              <a:ext uri="{FF2B5EF4-FFF2-40B4-BE49-F238E27FC236}">
                <a16:creationId xmlns:a16="http://schemas.microsoft.com/office/drawing/2014/main" id="{9D545C9D-B3F8-0143-8591-83938466FA84}"/>
              </a:ext>
            </a:extLst>
          </p:cNvPr>
          <p:cNvSpPr>
            <a:spLocks noGrp="1"/>
          </p:cNvSpPr>
          <p:nvPr>
            <p:ph type="sldNum" idx="10"/>
          </p:nvPr>
        </p:nvSpPr>
        <p:spPr/>
        <p:txBody>
          <a:bodyPr/>
          <a:lstStyle/>
          <a:p>
            <a:pPr>
              <a:defRPr/>
            </a:pPr>
            <a:fld id="{59ECC485-D225-CF4E-AFE3-F3649729CEF3}" type="slidenum">
              <a:rPr lang="en-US" altLang="en-US" smtClean="0"/>
              <a:pPr>
                <a:defRPr/>
              </a:pPr>
              <a:t>10</a:t>
            </a:fld>
            <a:endParaRPr lang="en-US" altLang="en-US"/>
          </a:p>
        </p:txBody>
      </p:sp>
      <p:sp>
        <p:nvSpPr>
          <p:cNvPr id="14" name="TextBox 13">
            <a:extLst>
              <a:ext uri="{FF2B5EF4-FFF2-40B4-BE49-F238E27FC236}">
                <a16:creationId xmlns:a16="http://schemas.microsoft.com/office/drawing/2014/main" id="{25D1D0AA-E578-E44A-8411-5F10E5CABC9D}"/>
              </a:ext>
            </a:extLst>
          </p:cNvPr>
          <p:cNvSpPr txBox="1"/>
          <p:nvPr/>
        </p:nvSpPr>
        <p:spPr>
          <a:xfrm>
            <a:off x="1750591" y="4801843"/>
            <a:ext cx="5294591" cy="461665"/>
          </a:xfrm>
          <a:prstGeom prst="rect">
            <a:avLst/>
          </a:prstGeom>
          <a:noFill/>
        </p:spPr>
        <p:txBody>
          <a:bodyPr wrap="none" rtlCol="0">
            <a:spAutoFit/>
          </a:bodyPr>
          <a:lstStyle/>
          <a:p>
            <a:r>
              <a:rPr lang="en-US" sz="1200" dirty="0"/>
              <a:t>Editor at: </a:t>
            </a:r>
            <a:r>
              <a:rPr lang="en-US" sz="1200" dirty="0">
                <a:hlinkClick r:id="rId3"/>
              </a:rPr>
              <a:t>https://www.w3schools.com/html/tryit.asp?filename=tryhtml_basic</a:t>
            </a:r>
            <a:r>
              <a:rPr lang="en-US" sz="1200" dirty="0"/>
              <a:t> </a:t>
            </a:r>
          </a:p>
          <a:p>
            <a:endParaRPr lang="en-US" sz="1200" dirty="0"/>
          </a:p>
        </p:txBody>
      </p:sp>
      <p:pic>
        <p:nvPicPr>
          <p:cNvPr id="17" name="Picture 16">
            <a:extLst>
              <a:ext uri="{FF2B5EF4-FFF2-40B4-BE49-F238E27FC236}">
                <a16:creationId xmlns:a16="http://schemas.microsoft.com/office/drawing/2014/main" id="{D88EA931-7633-C545-BB46-6FD6FB6237D7}"/>
              </a:ext>
            </a:extLst>
          </p:cNvPr>
          <p:cNvPicPr>
            <a:picLocks noChangeAspect="1"/>
          </p:cNvPicPr>
          <p:nvPr/>
        </p:nvPicPr>
        <p:blipFill>
          <a:blip r:embed="rId4"/>
          <a:stretch>
            <a:fillRect/>
          </a:stretch>
        </p:blipFill>
        <p:spPr>
          <a:xfrm>
            <a:off x="1273686" y="1492801"/>
            <a:ext cx="7365488" cy="3293511"/>
          </a:xfrm>
          <a:prstGeom prst="rect">
            <a:avLst/>
          </a:prstGeom>
        </p:spPr>
      </p:pic>
      <p:grpSp>
        <p:nvGrpSpPr>
          <p:cNvPr id="8" name="Group 7">
            <a:extLst>
              <a:ext uri="{FF2B5EF4-FFF2-40B4-BE49-F238E27FC236}">
                <a16:creationId xmlns:a16="http://schemas.microsoft.com/office/drawing/2014/main" id="{3F1BD3AC-4FA5-1246-9E5C-9158056E03AF}"/>
              </a:ext>
            </a:extLst>
          </p:cNvPr>
          <p:cNvGrpSpPr/>
          <p:nvPr/>
        </p:nvGrpSpPr>
        <p:grpSpPr>
          <a:xfrm>
            <a:off x="2900860" y="3058767"/>
            <a:ext cx="4144322" cy="913988"/>
            <a:chOff x="2900860" y="3058767"/>
            <a:chExt cx="4144322" cy="913988"/>
          </a:xfrm>
        </p:grpSpPr>
        <p:sp>
          <p:nvSpPr>
            <p:cNvPr id="26" name="Rounded Rectangle 25">
              <a:extLst>
                <a:ext uri="{FF2B5EF4-FFF2-40B4-BE49-F238E27FC236}">
                  <a16:creationId xmlns:a16="http://schemas.microsoft.com/office/drawing/2014/main" id="{B90897A0-A30F-5547-A0E4-BADFF3FB575E}"/>
                </a:ext>
              </a:extLst>
            </p:cNvPr>
            <p:cNvSpPr/>
            <p:nvPr/>
          </p:nvSpPr>
          <p:spPr>
            <a:xfrm>
              <a:off x="2900860" y="3714338"/>
              <a:ext cx="1730775" cy="258417"/>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1">
              <a:extLst>
                <a:ext uri="{FF2B5EF4-FFF2-40B4-BE49-F238E27FC236}">
                  <a16:creationId xmlns:a16="http://schemas.microsoft.com/office/drawing/2014/main" id="{0B69DE2A-F015-624E-8616-CCD5E264580B}"/>
                </a:ext>
              </a:extLst>
            </p:cNvPr>
            <p:cNvSpPr/>
            <p:nvPr/>
          </p:nvSpPr>
          <p:spPr>
            <a:xfrm>
              <a:off x="6175324" y="3058767"/>
              <a:ext cx="869858" cy="258417"/>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944B6BBC-E605-3C4C-8186-06BE0B247150}"/>
              </a:ext>
            </a:extLst>
          </p:cNvPr>
          <p:cNvGrpSpPr/>
          <p:nvPr/>
        </p:nvGrpSpPr>
        <p:grpSpPr>
          <a:xfrm>
            <a:off x="1695266" y="3058767"/>
            <a:ext cx="6693359" cy="1198085"/>
            <a:chOff x="1695266" y="3058767"/>
            <a:chExt cx="6693359" cy="1198085"/>
          </a:xfrm>
        </p:grpSpPr>
        <p:sp>
          <p:nvSpPr>
            <p:cNvPr id="28" name="Rounded Rectangle 27">
              <a:extLst>
                <a:ext uri="{FF2B5EF4-FFF2-40B4-BE49-F238E27FC236}">
                  <a16:creationId xmlns:a16="http://schemas.microsoft.com/office/drawing/2014/main" id="{C8546B1F-3925-AF43-8288-EAC46CB468B0}"/>
                </a:ext>
              </a:extLst>
            </p:cNvPr>
            <p:cNvSpPr/>
            <p:nvPr/>
          </p:nvSpPr>
          <p:spPr>
            <a:xfrm>
              <a:off x="1695266" y="3998435"/>
              <a:ext cx="2489108" cy="258417"/>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ounded Rectangle 32">
              <a:extLst>
                <a:ext uri="{FF2B5EF4-FFF2-40B4-BE49-F238E27FC236}">
                  <a16:creationId xmlns:a16="http://schemas.microsoft.com/office/drawing/2014/main" id="{19D9E00B-6C47-EB43-9B10-5F837D1F245A}"/>
                </a:ext>
              </a:extLst>
            </p:cNvPr>
            <p:cNvSpPr/>
            <p:nvPr/>
          </p:nvSpPr>
          <p:spPr>
            <a:xfrm>
              <a:off x="7052888" y="3058767"/>
              <a:ext cx="1335737" cy="258417"/>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9106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xit" presetSubtype="0" fill="hold" nodeType="withEffect">
                                  <p:stCondLst>
                                    <p:cond delay="0"/>
                                  </p:stCondLst>
                                  <p:childTnLst>
                                    <p:animEffect transition="out" filter="dissolv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44709C-DCA2-784D-997D-032A98FBDE24}"/>
              </a:ext>
            </a:extLst>
          </p:cNvPr>
          <p:cNvSpPr>
            <a:spLocks noGrp="1"/>
          </p:cNvSpPr>
          <p:nvPr>
            <p:ph type="title"/>
          </p:nvPr>
        </p:nvSpPr>
        <p:spPr>
          <a:xfrm>
            <a:off x="1750590" y="618902"/>
            <a:ext cx="6888583" cy="645300"/>
          </a:xfrm>
        </p:spPr>
        <p:txBody>
          <a:bodyPr/>
          <a:lstStyle/>
          <a:p>
            <a:r>
              <a:rPr lang="en-US" sz="3200" dirty="0"/>
              <a:t>Nested HTML Elements</a:t>
            </a:r>
          </a:p>
        </p:txBody>
      </p:sp>
      <p:sp>
        <p:nvSpPr>
          <p:cNvPr id="6" name="Slide Number Placeholder 5">
            <a:extLst>
              <a:ext uri="{FF2B5EF4-FFF2-40B4-BE49-F238E27FC236}">
                <a16:creationId xmlns:a16="http://schemas.microsoft.com/office/drawing/2014/main" id="{9D545C9D-B3F8-0143-8591-83938466FA84}"/>
              </a:ext>
            </a:extLst>
          </p:cNvPr>
          <p:cNvSpPr>
            <a:spLocks noGrp="1"/>
          </p:cNvSpPr>
          <p:nvPr>
            <p:ph type="sldNum" idx="10"/>
          </p:nvPr>
        </p:nvSpPr>
        <p:spPr/>
        <p:txBody>
          <a:bodyPr/>
          <a:lstStyle/>
          <a:p>
            <a:pPr>
              <a:defRPr/>
            </a:pPr>
            <a:fld id="{59ECC485-D225-CF4E-AFE3-F3649729CEF3}" type="slidenum">
              <a:rPr lang="en-US" altLang="en-US" smtClean="0"/>
              <a:pPr>
                <a:defRPr/>
              </a:pPr>
              <a:t>11</a:t>
            </a:fld>
            <a:endParaRPr lang="en-US" altLang="en-US"/>
          </a:p>
        </p:txBody>
      </p:sp>
      <p:sp>
        <p:nvSpPr>
          <p:cNvPr id="14" name="TextBox 13">
            <a:extLst>
              <a:ext uri="{FF2B5EF4-FFF2-40B4-BE49-F238E27FC236}">
                <a16:creationId xmlns:a16="http://schemas.microsoft.com/office/drawing/2014/main" id="{25D1D0AA-E578-E44A-8411-5F10E5CABC9D}"/>
              </a:ext>
            </a:extLst>
          </p:cNvPr>
          <p:cNvSpPr txBox="1"/>
          <p:nvPr/>
        </p:nvSpPr>
        <p:spPr>
          <a:xfrm>
            <a:off x="1750591" y="4801843"/>
            <a:ext cx="5294591" cy="461665"/>
          </a:xfrm>
          <a:prstGeom prst="rect">
            <a:avLst/>
          </a:prstGeom>
          <a:noFill/>
        </p:spPr>
        <p:txBody>
          <a:bodyPr wrap="none" rtlCol="0">
            <a:spAutoFit/>
          </a:bodyPr>
          <a:lstStyle/>
          <a:p>
            <a:r>
              <a:rPr lang="en-US" sz="1200" dirty="0"/>
              <a:t>Editor at: </a:t>
            </a:r>
            <a:r>
              <a:rPr lang="en-US" sz="1200" dirty="0">
                <a:hlinkClick r:id="rId3"/>
              </a:rPr>
              <a:t>https://www.w3schools.com/html/tryit.asp?filename=tryhtml_basic</a:t>
            </a:r>
            <a:r>
              <a:rPr lang="en-US" sz="1200" dirty="0"/>
              <a:t> </a:t>
            </a:r>
          </a:p>
          <a:p>
            <a:endParaRPr lang="en-US" sz="1200" dirty="0"/>
          </a:p>
        </p:txBody>
      </p:sp>
      <p:pic>
        <p:nvPicPr>
          <p:cNvPr id="17" name="Picture 16">
            <a:extLst>
              <a:ext uri="{FF2B5EF4-FFF2-40B4-BE49-F238E27FC236}">
                <a16:creationId xmlns:a16="http://schemas.microsoft.com/office/drawing/2014/main" id="{D88EA931-7633-C545-BB46-6FD6FB6237D7}"/>
              </a:ext>
            </a:extLst>
          </p:cNvPr>
          <p:cNvPicPr>
            <a:picLocks noChangeAspect="1"/>
          </p:cNvPicPr>
          <p:nvPr/>
        </p:nvPicPr>
        <p:blipFill>
          <a:blip r:embed="rId4"/>
          <a:stretch>
            <a:fillRect/>
          </a:stretch>
        </p:blipFill>
        <p:spPr>
          <a:xfrm>
            <a:off x="1273686" y="1492801"/>
            <a:ext cx="7365488" cy="3293511"/>
          </a:xfrm>
          <a:prstGeom prst="rect">
            <a:avLst/>
          </a:prstGeom>
        </p:spPr>
      </p:pic>
      <p:sp>
        <p:nvSpPr>
          <p:cNvPr id="21" name="Rounded Rectangle 20">
            <a:extLst>
              <a:ext uri="{FF2B5EF4-FFF2-40B4-BE49-F238E27FC236}">
                <a16:creationId xmlns:a16="http://schemas.microsoft.com/office/drawing/2014/main" id="{4D76CDE8-7604-FB4E-A72C-06256D5282B5}"/>
              </a:ext>
            </a:extLst>
          </p:cNvPr>
          <p:cNvSpPr/>
          <p:nvPr/>
        </p:nvSpPr>
        <p:spPr>
          <a:xfrm>
            <a:off x="1649896" y="3707295"/>
            <a:ext cx="2991677" cy="546653"/>
          </a:xfrm>
          <a:prstGeom prst="roundRect">
            <a:avLst>
              <a:gd name="adj" fmla="val 6303"/>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93026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44709C-DCA2-784D-997D-032A98FBDE24}"/>
              </a:ext>
            </a:extLst>
          </p:cNvPr>
          <p:cNvSpPr>
            <a:spLocks noGrp="1"/>
          </p:cNvSpPr>
          <p:nvPr>
            <p:ph type="title"/>
          </p:nvPr>
        </p:nvSpPr>
        <p:spPr>
          <a:xfrm>
            <a:off x="1750590" y="618902"/>
            <a:ext cx="6888583" cy="645300"/>
          </a:xfrm>
        </p:spPr>
        <p:txBody>
          <a:bodyPr/>
          <a:lstStyle/>
          <a:p>
            <a:r>
              <a:rPr lang="en-US" sz="3200" dirty="0"/>
              <a:t>HTML Structure (html / head / body)</a:t>
            </a:r>
          </a:p>
        </p:txBody>
      </p:sp>
      <p:sp>
        <p:nvSpPr>
          <p:cNvPr id="6" name="Slide Number Placeholder 5">
            <a:extLst>
              <a:ext uri="{FF2B5EF4-FFF2-40B4-BE49-F238E27FC236}">
                <a16:creationId xmlns:a16="http://schemas.microsoft.com/office/drawing/2014/main" id="{9D545C9D-B3F8-0143-8591-83938466FA84}"/>
              </a:ext>
            </a:extLst>
          </p:cNvPr>
          <p:cNvSpPr>
            <a:spLocks noGrp="1"/>
          </p:cNvSpPr>
          <p:nvPr>
            <p:ph type="sldNum" idx="10"/>
          </p:nvPr>
        </p:nvSpPr>
        <p:spPr/>
        <p:txBody>
          <a:bodyPr/>
          <a:lstStyle/>
          <a:p>
            <a:pPr>
              <a:defRPr/>
            </a:pPr>
            <a:fld id="{59ECC485-D225-CF4E-AFE3-F3649729CEF3}" type="slidenum">
              <a:rPr lang="en-US" altLang="en-US" smtClean="0"/>
              <a:pPr>
                <a:defRPr/>
              </a:pPr>
              <a:t>12</a:t>
            </a:fld>
            <a:endParaRPr lang="en-US" altLang="en-US"/>
          </a:p>
        </p:txBody>
      </p:sp>
      <p:sp>
        <p:nvSpPr>
          <p:cNvPr id="14" name="TextBox 13">
            <a:extLst>
              <a:ext uri="{FF2B5EF4-FFF2-40B4-BE49-F238E27FC236}">
                <a16:creationId xmlns:a16="http://schemas.microsoft.com/office/drawing/2014/main" id="{25D1D0AA-E578-E44A-8411-5F10E5CABC9D}"/>
              </a:ext>
            </a:extLst>
          </p:cNvPr>
          <p:cNvSpPr txBox="1"/>
          <p:nvPr/>
        </p:nvSpPr>
        <p:spPr>
          <a:xfrm>
            <a:off x="1750591" y="4801843"/>
            <a:ext cx="5294591" cy="461665"/>
          </a:xfrm>
          <a:prstGeom prst="rect">
            <a:avLst/>
          </a:prstGeom>
          <a:noFill/>
        </p:spPr>
        <p:txBody>
          <a:bodyPr wrap="none" rtlCol="0">
            <a:spAutoFit/>
          </a:bodyPr>
          <a:lstStyle/>
          <a:p>
            <a:r>
              <a:rPr lang="en-US" sz="1200" dirty="0"/>
              <a:t>Editor at: </a:t>
            </a:r>
            <a:r>
              <a:rPr lang="en-US" sz="1200" dirty="0">
                <a:hlinkClick r:id="rId3"/>
              </a:rPr>
              <a:t>https://www.w3schools.com/html/tryit.asp?filename=tryhtml_basic</a:t>
            </a:r>
            <a:r>
              <a:rPr lang="en-US" sz="1200" dirty="0"/>
              <a:t> </a:t>
            </a:r>
          </a:p>
          <a:p>
            <a:endParaRPr lang="en-US" sz="1200" dirty="0"/>
          </a:p>
        </p:txBody>
      </p:sp>
      <p:pic>
        <p:nvPicPr>
          <p:cNvPr id="17" name="Picture 16">
            <a:extLst>
              <a:ext uri="{FF2B5EF4-FFF2-40B4-BE49-F238E27FC236}">
                <a16:creationId xmlns:a16="http://schemas.microsoft.com/office/drawing/2014/main" id="{D88EA931-7633-C545-BB46-6FD6FB6237D7}"/>
              </a:ext>
            </a:extLst>
          </p:cNvPr>
          <p:cNvPicPr>
            <a:picLocks noChangeAspect="1"/>
          </p:cNvPicPr>
          <p:nvPr/>
        </p:nvPicPr>
        <p:blipFill>
          <a:blip r:embed="rId4"/>
          <a:stretch>
            <a:fillRect/>
          </a:stretch>
        </p:blipFill>
        <p:spPr>
          <a:xfrm>
            <a:off x="1273686" y="1492801"/>
            <a:ext cx="7365488" cy="3293511"/>
          </a:xfrm>
          <a:prstGeom prst="rect">
            <a:avLst/>
          </a:prstGeom>
        </p:spPr>
      </p:pic>
      <p:sp>
        <p:nvSpPr>
          <p:cNvPr id="20" name="Rounded Rectangle 19">
            <a:extLst>
              <a:ext uri="{FF2B5EF4-FFF2-40B4-BE49-F238E27FC236}">
                <a16:creationId xmlns:a16="http://schemas.microsoft.com/office/drawing/2014/main" id="{74EC9AB1-9B0D-0E47-98D3-657ED061F17E}"/>
              </a:ext>
            </a:extLst>
          </p:cNvPr>
          <p:cNvSpPr/>
          <p:nvPr/>
        </p:nvSpPr>
        <p:spPr>
          <a:xfrm>
            <a:off x="1441174" y="2196548"/>
            <a:ext cx="3289852" cy="2557258"/>
          </a:xfrm>
          <a:prstGeom prst="roundRect">
            <a:avLst>
              <a:gd name="adj" fmla="val 5007"/>
            </a:avLst>
          </a:prstGeom>
          <a:solidFill>
            <a:srgbClr val="FFC000">
              <a:alpha val="2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a:extLst>
              <a:ext uri="{FF2B5EF4-FFF2-40B4-BE49-F238E27FC236}">
                <a16:creationId xmlns:a16="http://schemas.microsoft.com/office/drawing/2014/main" id="{D8D437AE-B350-EB49-ACF4-2F6B0B6F93FD}"/>
              </a:ext>
            </a:extLst>
          </p:cNvPr>
          <p:cNvSpPr/>
          <p:nvPr/>
        </p:nvSpPr>
        <p:spPr>
          <a:xfrm>
            <a:off x="1569134" y="2484782"/>
            <a:ext cx="2446275" cy="703747"/>
          </a:xfrm>
          <a:prstGeom prst="roundRect">
            <a:avLst>
              <a:gd name="adj" fmla="val 11018"/>
            </a:avLst>
          </a:prstGeom>
          <a:solidFill>
            <a:srgbClr val="00B0F0">
              <a:alpha val="25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4D76CDE8-7604-FB4E-A72C-06256D5282B5}"/>
              </a:ext>
            </a:extLst>
          </p:cNvPr>
          <p:cNvSpPr/>
          <p:nvPr/>
        </p:nvSpPr>
        <p:spPr>
          <a:xfrm>
            <a:off x="1575996" y="3235805"/>
            <a:ext cx="3065577" cy="1246742"/>
          </a:xfrm>
          <a:prstGeom prst="roundRect">
            <a:avLst>
              <a:gd name="adj" fmla="val 3114"/>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49522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3EEF5-F8BA-AF4A-B341-31F543B360E1}"/>
              </a:ext>
            </a:extLst>
          </p:cNvPr>
          <p:cNvSpPr>
            <a:spLocks noGrp="1"/>
          </p:cNvSpPr>
          <p:nvPr>
            <p:ph type="title"/>
          </p:nvPr>
        </p:nvSpPr>
        <p:spPr>
          <a:xfrm>
            <a:off x="1750591" y="618902"/>
            <a:ext cx="7154870" cy="645300"/>
          </a:xfrm>
        </p:spPr>
        <p:txBody>
          <a:bodyPr/>
          <a:lstStyle/>
          <a:p>
            <a:r>
              <a:rPr lang="en-US" sz="3200" dirty="0"/>
              <a:t>The Document Object Model (DOM)</a:t>
            </a:r>
          </a:p>
        </p:txBody>
      </p:sp>
      <p:sp>
        <p:nvSpPr>
          <p:cNvPr id="4" name="Slide Number Placeholder 3">
            <a:extLst>
              <a:ext uri="{FF2B5EF4-FFF2-40B4-BE49-F238E27FC236}">
                <a16:creationId xmlns:a16="http://schemas.microsoft.com/office/drawing/2014/main" id="{D11948E3-2A89-CD48-BB4F-F54337665559}"/>
              </a:ext>
            </a:extLst>
          </p:cNvPr>
          <p:cNvSpPr>
            <a:spLocks noGrp="1"/>
          </p:cNvSpPr>
          <p:nvPr>
            <p:ph type="sldNum" idx="10"/>
          </p:nvPr>
        </p:nvSpPr>
        <p:spPr/>
        <p:txBody>
          <a:bodyPr/>
          <a:lstStyle/>
          <a:p>
            <a:pPr>
              <a:defRPr/>
            </a:pPr>
            <a:fld id="{E254D74D-04A3-DC41-85BE-66EE1B054D78}" type="slidenum">
              <a:rPr lang="en-US" altLang="en-US" smtClean="0"/>
              <a:pPr>
                <a:defRPr/>
              </a:pPr>
              <a:t>13</a:t>
            </a:fld>
            <a:endParaRPr lang="en-US" altLang="en-US"/>
          </a:p>
        </p:txBody>
      </p:sp>
      <p:pic>
        <p:nvPicPr>
          <p:cNvPr id="6" name="Picture 5">
            <a:extLst>
              <a:ext uri="{FF2B5EF4-FFF2-40B4-BE49-F238E27FC236}">
                <a16:creationId xmlns:a16="http://schemas.microsoft.com/office/drawing/2014/main" id="{F6E3D6C6-5B1B-6A40-9679-CC57172ECE0D}"/>
              </a:ext>
            </a:extLst>
          </p:cNvPr>
          <p:cNvPicPr>
            <a:picLocks noChangeAspect="1"/>
          </p:cNvPicPr>
          <p:nvPr/>
        </p:nvPicPr>
        <p:blipFill>
          <a:blip r:embed="rId3"/>
          <a:stretch>
            <a:fillRect/>
          </a:stretch>
        </p:blipFill>
        <p:spPr>
          <a:xfrm>
            <a:off x="56673" y="2503399"/>
            <a:ext cx="2537359" cy="2022532"/>
          </a:xfrm>
          <a:prstGeom prst="rect">
            <a:avLst/>
          </a:prstGeom>
        </p:spPr>
      </p:pic>
      <p:sp>
        <p:nvSpPr>
          <p:cNvPr id="8" name="Rounded Rectangle 7">
            <a:extLst>
              <a:ext uri="{FF2B5EF4-FFF2-40B4-BE49-F238E27FC236}">
                <a16:creationId xmlns:a16="http://schemas.microsoft.com/office/drawing/2014/main" id="{3D9E2BAF-7718-9045-94CC-63F76C8A7FFA}"/>
              </a:ext>
            </a:extLst>
          </p:cNvPr>
          <p:cNvSpPr/>
          <p:nvPr/>
        </p:nvSpPr>
        <p:spPr>
          <a:xfrm>
            <a:off x="4850299" y="1451036"/>
            <a:ext cx="844826" cy="318052"/>
          </a:xfrm>
          <a:prstGeom prst="roundRect">
            <a:avLst>
              <a:gd name="adj" fmla="val 5007"/>
            </a:avLst>
          </a:prstGeom>
          <a:solidFill>
            <a:srgbClr val="FFC000">
              <a:alpha val="2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a:t>
            </a:r>
          </a:p>
        </p:txBody>
      </p:sp>
      <p:sp>
        <p:nvSpPr>
          <p:cNvPr id="12" name="Rounded Rectangle 11">
            <a:extLst>
              <a:ext uri="{FF2B5EF4-FFF2-40B4-BE49-F238E27FC236}">
                <a16:creationId xmlns:a16="http://schemas.microsoft.com/office/drawing/2014/main" id="{37E2EA37-0F77-1F47-81D8-E2A8841387BD}"/>
              </a:ext>
            </a:extLst>
          </p:cNvPr>
          <p:cNvSpPr/>
          <p:nvPr/>
        </p:nvSpPr>
        <p:spPr>
          <a:xfrm>
            <a:off x="3513365" y="2094577"/>
            <a:ext cx="884579" cy="318052"/>
          </a:xfrm>
          <a:prstGeom prst="roundRect">
            <a:avLst>
              <a:gd name="adj" fmla="val 11018"/>
            </a:avLst>
          </a:prstGeom>
          <a:solidFill>
            <a:srgbClr val="00B0F0">
              <a:alpha val="25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head</a:t>
            </a:r>
          </a:p>
        </p:txBody>
      </p:sp>
      <p:sp>
        <p:nvSpPr>
          <p:cNvPr id="13" name="Rounded Rectangle 12">
            <a:extLst>
              <a:ext uri="{FF2B5EF4-FFF2-40B4-BE49-F238E27FC236}">
                <a16:creationId xmlns:a16="http://schemas.microsoft.com/office/drawing/2014/main" id="{277442C4-2395-7843-9DC1-CDEAE40D0531}"/>
              </a:ext>
            </a:extLst>
          </p:cNvPr>
          <p:cNvSpPr/>
          <p:nvPr/>
        </p:nvSpPr>
        <p:spPr>
          <a:xfrm>
            <a:off x="3047786" y="2868447"/>
            <a:ext cx="884579" cy="318052"/>
          </a:xfrm>
          <a:prstGeom prst="roundRect">
            <a:avLst>
              <a:gd name="adj" fmla="val 11018"/>
            </a:avLst>
          </a:prstGeom>
          <a:solidFill>
            <a:srgbClr val="00B0F0">
              <a:alpha val="25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title</a:t>
            </a:r>
          </a:p>
        </p:txBody>
      </p:sp>
      <p:sp>
        <p:nvSpPr>
          <p:cNvPr id="14" name="Rounded Rectangle 13">
            <a:extLst>
              <a:ext uri="{FF2B5EF4-FFF2-40B4-BE49-F238E27FC236}">
                <a16:creationId xmlns:a16="http://schemas.microsoft.com/office/drawing/2014/main" id="{CB180A3E-19D7-D94C-9970-8D074BEADA2E}"/>
              </a:ext>
            </a:extLst>
          </p:cNvPr>
          <p:cNvSpPr/>
          <p:nvPr/>
        </p:nvSpPr>
        <p:spPr>
          <a:xfrm>
            <a:off x="5522997" y="2094577"/>
            <a:ext cx="884578" cy="318052"/>
          </a:xfrm>
          <a:prstGeom prst="roundRect">
            <a:avLst>
              <a:gd name="adj" fmla="val 3114"/>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body</a:t>
            </a:r>
          </a:p>
        </p:txBody>
      </p:sp>
      <p:sp>
        <p:nvSpPr>
          <p:cNvPr id="15" name="Rounded Rectangle 14">
            <a:extLst>
              <a:ext uri="{FF2B5EF4-FFF2-40B4-BE49-F238E27FC236}">
                <a16:creationId xmlns:a16="http://schemas.microsoft.com/office/drawing/2014/main" id="{951E3AD8-76C8-4A46-AAA6-149A31B83A1C}"/>
              </a:ext>
            </a:extLst>
          </p:cNvPr>
          <p:cNvSpPr/>
          <p:nvPr/>
        </p:nvSpPr>
        <p:spPr>
          <a:xfrm>
            <a:off x="4416409" y="2868447"/>
            <a:ext cx="884578" cy="318052"/>
          </a:xfrm>
          <a:prstGeom prst="roundRect">
            <a:avLst>
              <a:gd name="adj" fmla="val 3114"/>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h1</a:t>
            </a:r>
          </a:p>
        </p:txBody>
      </p:sp>
      <p:sp>
        <p:nvSpPr>
          <p:cNvPr id="16" name="Rounded Rectangle 15">
            <a:extLst>
              <a:ext uri="{FF2B5EF4-FFF2-40B4-BE49-F238E27FC236}">
                <a16:creationId xmlns:a16="http://schemas.microsoft.com/office/drawing/2014/main" id="{163C1BCB-5408-E246-85AD-D2CB56685622}"/>
              </a:ext>
            </a:extLst>
          </p:cNvPr>
          <p:cNvSpPr/>
          <p:nvPr/>
        </p:nvSpPr>
        <p:spPr>
          <a:xfrm>
            <a:off x="6500275" y="2868447"/>
            <a:ext cx="884578" cy="318052"/>
          </a:xfrm>
          <a:prstGeom prst="roundRect">
            <a:avLst>
              <a:gd name="adj" fmla="val 3114"/>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17" name="Rounded Rectangle 16">
            <a:extLst>
              <a:ext uri="{FF2B5EF4-FFF2-40B4-BE49-F238E27FC236}">
                <a16:creationId xmlns:a16="http://schemas.microsoft.com/office/drawing/2014/main" id="{C11EC4D9-20BE-FB42-92BD-867803DDCB8F}"/>
              </a:ext>
            </a:extLst>
          </p:cNvPr>
          <p:cNvSpPr/>
          <p:nvPr/>
        </p:nvSpPr>
        <p:spPr>
          <a:xfrm>
            <a:off x="6584140" y="3746799"/>
            <a:ext cx="884578" cy="318052"/>
          </a:xfrm>
          <a:prstGeom prst="roundRect">
            <a:avLst>
              <a:gd name="adj" fmla="val 3114"/>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em</a:t>
            </a:r>
            <a:endParaRPr lang="en-US" dirty="0"/>
          </a:p>
        </p:txBody>
      </p:sp>
      <p:sp>
        <p:nvSpPr>
          <p:cNvPr id="18" name="Rounded Rectangle 17">
            <a:extLst>
              <a:ext uri="{FF2B5EF4-FFF2-40B4-BE49-F238E27FC236}">
                <a16:creationId xmlns:a16="http://schemas.microsoft.com/office/drawing/2014/main" id="{82F268B9-92A6-F545-9C56-0526623A3630}"/>
              </a:ext>
            </a:extLst>
          </p:cNvPr>
          <p:cNvSpPr/>
          <p:nvPr/>
        </p:nvSpPr>
        <p:spPr>
          <a:xfrm>
            <a:off x="7758844" y="3746799"/>
            <a:ext cx="884578" cy="318052"/>
          </a:xfrm>
          <a:prstGeom prst="roundRect">
            <a:avLst>
              <a:gd name="adj" fmla="val 3114"/>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strong</a:t>
            </a:r>
          </a:p>
        </p:txBody>
      </p:sp>
      <p:sp>
        <p:nvSpPr>
          <p:cNvPr id="11" name="TextBox 10">
            <a:extLst>
              <a:ext uri="{FF2B5EF4-FFF2-40B4-BE49-F238E27FC236}">
                <a16:creationId xmlns:a16="http://schemas.microsoft.com/office/drawing/2014/main" id="{F7315D89-DADE-CC4A-B2F9-7FDFA07EF15E}"/>
              </a:ext>
            </a:extLst>
          </p:cNvPr>
          <p:cNvSpPr txBox="1"/>
          <p:nvPr/>
        </p:nvSpPr>
        <p:spPr>
          <a:xfrm>
            <a:off x="2666520" y="3746799"/>
            <a:ext cx="1289135" cy="307777"/>
          </a:xfrm>
          <a:prstGeom prst="rect">
            <a:avLst/>
          </a:prstGeom>
          <a:noFill/>
          <a:ln>
            <a:solidFill>
              <a:schemeClr val="tx1"/>
            </a:solidFill>
          </a:ln>
        </p:spPr>
        <p:txBody>
          <a:bodyPr wrap="none" rtlCol="0">
            <a:spAutoFit/>
          </a:bodyPr>
          <a:lstStyle/>
          <a:p>
            <a:r>
              <a:rPr lang="en-US" dirty="0"/>
              <a:t>My First Page</a:t>
            </a:r>
          </a:p>
        </p:txBody>
      </p:sp>
      <p:sp>
        <p:nvSpPr>
          <p:cNvPr id="20" name="TextBox 19">
            <a:extLst>
              <a:ext uri="{FF2B5EF4-FFF2-40B4-BE49-F238E27FC236}">
                <a16:creationId xmlns:a16="http://schemas.microsoft.com/office/drawing/2014/main" id="{FC96738D-7B7C-3A40-A95E-DB84534D324C}"/>
              </a:ext>
            </a:extLst>
          </p:cNvPr>
          <p:cNvSpPr txBox="1"/>
          <p:nvPr/>
        </p:nvSpPr>
        <p:spPr>
          <a:xfrm>
            <a:off x="4100899" y="3746799"/>
            <a:ext cx="1157625" cy="307777"/>
          </a:xfrm>
          <a:prstGeom prst="rect">
            <a:avLst/>
          </a:prstGeom>
          <a:noFill/>
          <a:ln>
            <a:solidFill>
              <a:schemeClr val="tx1"/>
            </a:solidFill>
          </a:ln>
        </p:spPr>
        <p:txBody>
          <a:bodyPr wrap="none" rtlCol="0">
            <a:spAutoFit/>
          </a:bodyPr>
          <a:lstStyle/>
          <a:p>
            <a:r>
              <a:rPr lang="en-US" dirty="0"/>
              <a:t>Hello World!</a:t>
            </a:r>
          </a:p>
        </p:txBody>
      </p:sp>
      <p:sp>
        <p:nvSpPr>
          <p:cNvPr id="21" name="TextBox 20">
            <a:extLst>
              <a:ext uri="{FF2B5EF4-FFF2-40B4-BE49-F238E27FC236}">
                <a16:creationId xmlns:a16="http://schemas.microsoft.com/office/drawing/2014/main" id="{5DD2B3DE-BE4B-C548-930B-FD379B7B0FA5}"/>
              </a:ext>
            </a:extLst>
          </p:cNvPr>
          <p:cNvSpPr txBox="1"/>
          <p:nvPr/>
        </p:nvSpPr>
        <p:spPr>
          <a:xfrm>
            <a:off x="5377097" y="3746799"/>
            <a:ext cx="990977" cy="307777"/>
          </a:xfrm>
          <a:prstGeom prst="rect">
            <a:avLst/>
          </a:prstGeom>
          <a:noFill/>
          <a:ln>
            <a:solidFill>
              <a:schemeClr val="tx1"/>
            </a:solidFill>
          </a:ln>
        </p:spPr>
        <p:txBody>
          <a:bodyPr wrap="none" rtlCol="0">
            <a:spAutoFit/>
          </a:bodyPr>
          <a:lstStyle/>
          <a:p>
            <a:r>
              <a:rPr lang="en-US" dirty="0"/>
              <a:t>This is my</a:t>
            </a:r>
          </a:p>
        </p:txBody>
      </p:sp>
      <p:sp>
        <p:nvSpPr>
          <p:cNvPr id="22" name="TextBox 21">
            <a:extLst>
              <a:ext uri="{FF2B5EF4-FFF2-40B4-BE49-F238E27FC236}">
                <a16:creationId xmlns:a16="http://schemas.microsoft.com/office/drawing/2014/main" id="{0491E8C7-C452-7345-8155-B35CCE016819}"/>
              </a:ext>
            </a:extLst>
          </p:cNvPr>
          <p:cNvSpPr txBox="1"/>
          <p:nvPr/>
        </p:nvSpPr>
        <p:spPr>
          <a:xfrm>
            <a:off x="6595862" y="4280176"/>
            <a:ext cx="861133" cy="307777"/>
          </a:xfrm>
          <a:prstGeom prst="rect">
            <a:avLst/>
          </a:prstGeom>
          <a:noFill/>
          <a:ln>
            <a:solidFill>
              <a:schemeClr val="tx1"/>
            </a:solidFill>
          </a:ln>
        </p:spPr>
        <p:txBody>
          <a:bodyPr wrap="none" rtlCol="0">
            <a:spAutoFit/>
          </a:bodyPr>
          <a:lstStyle/>
          <a:p>
            <a:r>
              <a:rPr lang="en-US" dirty="0"/>
              <a:t>very first</a:t>
            </a:r>
          </a:p>
        </p:txBody>
      </p:sp>
      <p:sp>
        <p:nvSpPr>
          <p:cNvPr id="23" name="TextBox 22">
            <a:extLst>
              <a:ext uri="{FF2B5EF4-FFF2-40B4-BE49-F238E27FC236}">
                <a16:creationId xmlns:a16="http://schemas.microsoft.com/office/drawing/2014/main" id="{15231D3C-739A-7F49-9BA4-32FC9B609B8E}"/>
              </a:ext>
            </a:extLst>
          </p:cNvPr>
          <p:cNvSpPr txBox="1"/>
          <p:nvPr/>
        </p:nvSpPr>
        <p:spPr>
          <a:xfrm>
            <a:off x="7634439" y="4286394"/>
            <a:ext cx="1133387" cy="307777"/>
          </a:xfrm>
          <a:prstGeom prst="rect">
            <a:avLst/>
          </a:prstGeom>
          <a:noFill/>
          <a:ln>
            <a:solidFill>
              <a:schemeClr val="tx1"/>
            </a:solidFill>
          </a:ln>
        </p:spPr>
        <p:txBody>
          <a:bodyPr wrap="none" rtlCol="0">
            <a:spAutoFit/>
          </a:bodyPr>
          <a:lstStyle/>
          <a:p>
            <a:r>
              <a:rPr lang="en-US" dirty="0"/>
              <a:t>HTML Page</a:t>
            </a:r>
          </a:p>
        </p:txBody>
      </p:sp>
      <p:sp>
        <p:nvSpPr>
          <p:cNvPr id="24" name="TextBox 23">
            <a:extLst>
              <a:ext uri="{FF2B5EF4-FFF2-40B4-BE49-F238E27FC236}">
                <a16:creationId xmlns:a16="http://schemas.microsoft.com/office/drawing/2014/main" id="{C9A79AA7-1114-F940-AB7C-5DA3C49197C2}"/>
              </a:ext>
            </a:extLst>
          </p:cNvPr>
          <p:cNvSpPr txBox="1"/>
          <p:nvPr/>
        </p:nvSpPr>
        <p:spPr>
          <a:xfrm>
            <a:off x="8803272" y="3746799"/>
            <a:ext cx="234360" cy="307777"/>
          </a:xfrm>
          <a:prstGeom prst="rect">
            <a:avLst/>
          </a:prstGeom>
          <a:noFill/>
          <a:ln>
            <a:solidFill>
              <a:schemeClr val="tx1"/>
            </a:solidFill>
          </a:ln>
        </p:spPr>
        <p:txBody>
          <a:bodyPr wrap="none" rtlCol="0">
            <a:spAutoFit/>
          </a:bodyPr>
          <a:lstStyle/>
          <a:p>
            <a:r>
              <a:rPr lang="en-US" dirty="0"/>
              <a:t>.</a:t>
            </a:r>
          </a:p>
        </p:txBody>
      </p:sp>
      <p:cxnSp>
        <p:nvCxnSpPr>
          <p:cNvPr id="26" name="Straight Arrow Connector 25">
            <a:extLst>
              <a:ext uri="{FF2B5EF4-FFF2-40B4-BE49-F238E27FC236}">
                <a16:creationId xmlns:a16="http://schemas.microsoft.com/office/drawing/2014/main" id="{E37E6A67-E2DF-D546-9EDD-F340330691DF}"/>
              </a:ext>
            </a:extLst>
          </p:cNvPr>
          <p:cNvCxnSpPr>
            <a:cxnSpLocks/>
            <a:stCxn id="8" idx="2"/>
            <a:endCxn id="12" idx="0"/>
          </p:cNvCxnSpPr>
          <p:nvPr/>
        </p:nvCxnSpPr>
        <p:spPr>
          <a:xfrm flipH="1">
            <a:off x="3955655" y="1769088"/>
            <a:ext cx="1317057" cy="325489"/>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B17F311-E766-8F4E-99C9-CCA51BB042E7}"/>
              </a:ext>
            </a:extLst>
          </p:cNvPr>
          <p:cNvCxnSpPr>
            <a:cxnSpLocks/>
            <a:stCxn id="8" idx="2"/>
            <a:endCxn id="14" idx="0"/>
          </p:cNvCxnSpPr>
          <p:nvPr/>
        </p:nvCxnSpPr>
        <p:spPr>
          <a:xfrm>
            <a:off x="5272712" y="1769088"/>
            <a:ext cx="692574" cy="325489"/>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8BEA81C-DE38-6C45-9F64-8067EFCCB65B}"/>
              </a:ext>
            </a:extLst>
          </p:cNvPr>
          <p:cNvCxnSpPr>
            <a:cxnSpLocks/>
            <a:stCxn id="12" idx="2"/>
            <a:endCxn id="13" idx="0"/>
          </p:cNvCxnSpPr>
          <p:nvPr/>
        </p:nvCxnSpPr>
        <p:spPr>
          <a:xfrm flipH="1">
            <a:off x="3490076" y="2412629"/>
            <a:ext cx="465579" cy="455818"/>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DCC72AA-9EE3-1B4E-AC05-FA7E05C28F2E}"/>
              </a:ext>
            </a:extLst>
          </p:cNvPr>
          <p:cNvCxnSpPr>
            <a:cxnSpLocks/>
            <a:stCxn id="14" idx="2"/>
            <a:endCxn id="15" idx="0"/>
          </p:cNvCxnSpPr>
          <p:nvPr/>
        </p:nvCxnSpPr>
        <p:spPr>
          <a:xfrm flipH="1">
            <a:off x="4858698" y="2412629"/>
            <a:ext cx="1106588" cy="455818"/>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F4FCA70-4687-1348-8532-FD791AAB587A}"/>
              </a:ext>
            </a:extLst>
          </p:cNvPr>
          <p:cNvCxnSpPr>
            <a:cxnSpLocks/>
            <a:stCxn id="13" idx="2"/>
            <a:endCxn id="11" idx="0"/>
          </p:cNvCxnSpPr>
          <p:nvPr/>
        </p:nvCxnSpPr>
        <p:spPr>
          <a:xfrm flipH="1">
            <a:off x="3311088" y="3186499"/>
            <a:ext cx="178988" cy="56030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A6B1895-C9CF-E649-BB28-160F9D4BC726}"/>
              </a:ext>
            </a:extLst>
          </p:cNvPr>
          <p:cNvCxnSpPr>
            <a:cxnSpLocks/>
            <a:stCxn id="15" idx="2"/>
            <a:endCxn id="20" idx="0"/>
          </p:cNvCxnSpPr>
          <p:nvPr/>
        </p:nvCxnSpPr>
        <p:spPr>
          <a:xfrm flipH="1">
            <a:off x="4679712" y="3186499"/>
            <a:ext cx="178986" cy="56030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71DD944-0416-3A42-88F7-1DAE286015DF}"/>
              </a:ext>
            </a:extLst>
          </p:cNvPr>
          <p:cNvCxnSpPr>
            <a:cxnSpLocks/>
            <a:stCxn id="14" idx="2"/>
            <a:endCxn id="16" idx="0"/>
          </p:cNvCxnSpPr>
          <p:nvPr/>
        </p:nvCxnSpPr>
        <p:spPr>
          <a:xfrm>
            <a:off x="5965286" y="2412629"/>
            <a:ext cx="977278" cy="455818"/>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643E43A-BC89-334E-9D83-F9875EC37BAB}"/>
              </a:ext>
            </a:extLst>
          </p:cNvPr>
          <p:cNvCxnSpPr>
            <a:cxnSpLocks/>
            <a:stCxn id="16" idx="2"/>
            <a:endCxn id="21" idx="0"/>
          </p:cNvCxnSpPr>
          <p:nvPr/>
        </p:nvCxnSpPr>
        <p:spPr>
          <a:xfrm flipH="1">
            <a:off x="5872586" y="3186499"/>
            <a:ext cx="1069978" cy="56030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E34B3F5-08A0-1D4B-A7A4-D0C77CDA9F4C}"/>
              </a:ext>
            </a:extLst>
          </p:cNvPr>
          <p:cNvCxnSpPr>
            <a:cxnSpLocks/>
            <a:stCxn id="16" idx="2"/>
            <a:endCxn id="17" idx="0"/>
          </p:cNvCxnSpPr>
          <p:nvPr/>
        </p:nvCxnSpPr>
        <p:spPr>
          <a:xfrm>
            <a:off x="6942564" y="3186499"/>
            <a:ext cx="83865" cy="56030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E1F7126-3109-BB41-AFCB-F1BE63773135}"/>
              </a:ext>
            </a:extLst>
          </p:cNvPr>
          <p:cNvCxnSpPr>
            <a:cxnSpLocks/>
            <a:stCxn id="16" idx="2"/>
            <a:endCxn id="18" idx="0"/>
          </p:cNvCxnSpPr>
          <p:nvPr/>
        </p:nvCxnSpPr>
        <p:spPr>
          <a:xfrm>
            <a:off x="6942564" y="3186499"/>
            <a:ext cx="1258569" cy="56030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23C11E0-D3E6-1C49-B9CF-CBE5D89C400A}"/>
              </a:ext>
            </a:extLst>
          </p:cNvPr>
          <p:cNvCxnSpPr>
            <a:cxnSpLocks/>
            <a:stCxn id="16" idx="2"/>
            <a:endCxn id="24" idx="0"/>
          </p:cNvCxnSpPr>
          <p:nvPr/>
        </p:nvCxnSpPr>
        <p:spPr>
          <a:xfrm>
            <a:off x="6942564" y="3186499"/>
            <a:ext cx="1977888" cy="56030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AEF57D4-F3D2-DB41-9DE3-2E6882664DA9}"/>
              </a:ext>
            </a:extLst>
          </p:cNvPr>
          <p:cNvCxnSpPr>
            <a:cxnSpLocks/>
            <a:stCxn id="17" idx="2"/>
            <a:endCxn id="22" idx="0"/>
          </p:cNvCxnSpPr>
          <p:nvPr/>
        </p:nvCxnSpPr>
        <p:spPr>
          <a:xfrm>
            <a:off x="7026429" y="4064851"/>
            <a:ext cx="0" cy="215325"/>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4A01DF1-83A1-8C46-B115-98FB50CF27AB}"/>
              </a:ext>
            </a:extLst>
          </p:cNvPr>
          <p:cNvCxnSpPr>
            <a:cxnSpLocks/>
            <a:stCxn id="18" idx="2"/>
            <a:endCxn id="23" idx="0"/>
          </p:cNvCxnSpPr>
          <p:nvPr/>
        </p:nvCxnSpPr>
        <p:spPr>
          <a:xfrm>
            <a:off x="8201133" y="4064851"/>
            <a:ext cx="0" cy="221543"/>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9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5975-152A-1A4C-979E-B6CB4A8DC4D0}"/>
              </a:ext>
            </a:extLst>
          </p:cNvPr>
          <p:cNvSpPr>
            <a:spLocks noGrp="1"/>
          </p:cNvSpPr>
          <p:nvPr>
            <p:ph type="title"/>
          </p:nvPr>
        </p:nvSpPr>
        <p:spPr>
          <a:xfrm>
            <a:off x="2469238" y="121985"/>
            <a:ext cx="4944300" cy="645300"/>
          </a:xfrm>
        </p:spPr>
        <p:txBody>
          <a:bodyPr/>
          <a:lstStyle/>
          <a:p>
            <a:r>
              <a:rPr lang="en-US" sz="3200" dirty="0"/>
              <a:t>Links &amp; Images</a:t>
            </a:r>
          </a:p>
        </p:txBody>
      </p:sp>
      <p:sp>
        <p:nvSpPr>
          <p:cNvPr id="6" name="Slide Number Placeholder 5">
            <a:extLst>
              <a:ext uri="{FF2B5EF4-FFF2-40B4-BE49-F238E27FC236}">
                <a16:creationId xmlns:a16="http://schemas.microsoft.com/office/drawing/2014/main" id="{0757E5B1-745E-0E43-A3D4-DD1F7C4170CA}"/>
              </a:ext>
            </a:extLst>
          </p:cNvPr>
          <p:cNvSpPr>
            <a:spLocks noGrp="1"/>
          </p:cNvSpPr>
          <p:nvPr>
            <p:ph type="sldNum" idx="10"/>
          </p:nvPr>
        </p:nvSpPr>
        <p:spPr/>
        <p:txBody>
          <a:bodyPr/>
          <a:lstStyle/>
          <a:p>
            <a:pPr>
              <a:defRPr/>
            </a:pPr>
            <a:fld id="{59ECC485-D225-CF4E-AFE3-F3649729CEF3}" type="slidenum">
              <a:rPr lang="en-US" altLang="en-US" smtClean="0"/>
              <a:pPr>
                <a:defRPr/>
              </a:pPr>
              <a:t>14</a:t>
            </a:fld>
            <a:endParaRPr lang="en-US" altLang="en-US"/>
          </a:p>
        </p:txBody>
      </p:sp>
      <p:pic>
        <p:nvPicPr>
          <p:cNvPr id="15" name="Picture 14">
            <a:extLst>
              <a:ext uri="{FF2B5EF4-FFF2-40B4-BE49-F238E27FC236}">
                <a16:creationId xmlns:a16="http://schemas.microsoft.com/office/drawing/2014/main" id="{E45CAC07-57EB-3F4E-88E0-570ED03B2026}"/>
              </a:ext>
            </a:extLst>
          </p:cNvPr>
          <p:cNvPicPr>
            <a:picLocks noChangeAspect="1"/>
          </p:cNvPicPr>
          <p:nvPr/>
        </p:nvPicPr>
        <p:blipFill>
          <a:blip r:embed="rId3"/>
          <a:stretch>
            <a:fillRect/>
          </a:stretch>
        </p:blipFill>
        <p:spPr>
          <a:xfrm>
            <a:off x="2820014" y="1005912"/>
            <a:ext cx="3503971" cy="1167990"/>
          </a:xfrm>
          <a:prstGeom prst="rect">
            <a:avLst/>
          </a:prstGeom>
        </p:spPr>
      </p:pic>
      <p:grpSp>
        <p:nvGrpSpPr>
          <p:cNvPr id="30" name="Group 29">
            <a:extLst>
              <a:ext uri="{FF2B5EF4-FFF2-40B4-BE49-F238E27FC236}">
                <a16:creationId xmlns:a16="http://schemas.microsoft.com/office/drawing/2014/main" id="{76EF76C8-51E0-C046-9F05-30DABBB913A9}"/>
              </a:ext>
            </a:extLst>
          </p:cNvPr>
          <p:cNvGrpSpPr/>
          <p:nvPr/>
        </p:nvGrpSpPr>
        <p:grpSpPr>
          <a:xfrm>
            <a:off x="107949" y="3002215"/>
            <a:ext cx="8928100" cy="1784098"/>
            <a:chOff x="107949" y="3002215"/>
            <a:chExt cx="8928100" cy="1784098"/>
          </a:xfrm>
        </p:grpSpPr>
        <p:pic>
          <p:nvPicPr>
            <p:cNvPr id="16" name="Picture 15">
              <a:extLst>
                <a:ext uri="{FF2B5EF4-FFF2-40B4-BE49-F238E27FC236}">
                  <a16:creationId xmlns:a16="http://schemas.microsoft.com/office/drawing/2014/main" id="{1F724BED-09C1-F440-91E1-AC029B68B2DC}"/>
                </a:ext>
              </a:extLst>
            </p:cNvPr>
            <p:cNvPicPr>
              <a:picLocks noChangeAspect="1"/>
            </p:cNvPicPr>
            <p:nvPr/>
          </p:nvPicPr>
          <p:blipFill>
            <a:blip r:embed="rId4"/>
            <a:stretch>
              <a:fillRect/>
            </a:stretch>
          </p:blipFill>
          <p:spPr>
            <a:xfrm>
              <a:off x="107949" y="4430713"/>
              <a:ext cx="8928100" cy="355600"/>
            </a:xfrm>
            <a:prstGeom prst="rect">
              <a:avLst/>
            </a:prstGeom>
          </p:spPr>
        </p:pic>
        <p:pic>
          <p:nvPicPr>
            <p:cNvPr id="17" name="Picture 16">
              <a:extLst>
                <a:ext uri="{FF2B5EF4-FFF2-40B4-BE49-F238E27FC236}">
                  <a16:creationId xmlns:a16="http://schemas.microsoft.com/office/drawing/2014/main" id="{FB841ACF-E39C-E74F-A62D-D996EDCDBA84}"/>
                </a:ext>
              </a:extLst>
            </p:cNvPr>
            <p:cNvPicPr>
              <a:picLocks noChangeAspect="1"/>
            </p:cNvPicPr>
            <p:nvPr/>
          </p:nvPicPr>
          <p:blipFill>
            <a:blip r:embed="rId5"/>
            <a:stretch>
              <a:fillRect/>
            </a:stretch>
          </p:blipFill>
          <p:spPr>
            <a:xfrm>
              <a:off x="1339849" y="3002215"/>
              <a:ext cx="6464300" cy="355600"/>
            </a:xfrm>
            <a:prstGeom prst="rect">
              <a:avLst/>
            </a:prstGeom>
          </p:spPr>
        </p:pic>
      </p:grpSp>
      <p:grpSp>
        <p:nvGrpSpPr>
          <p:cNvPr id="18" name="Group 17">
            <a:extLst>
              <a:ext uri="{FF2B5EF4-FFF2-40B4-BE49-F238E27FC236}">
                <a16:creationId xmlns:a16="http://schemas.microsoft.com/office/drawing/2014/main" id="{6C654B2A-1A17-134F-AB72-FDD64948E1AA}"/>
              </a:ext>
            </a:extLst>
          </p:cNvPr>
          <p:cNvGrpSpPr/>
          <p:nvPr/>
        </p:nvGrpSpPr>
        <p:grpSpPr>
          <a:xfrm>
            <a:off x="2709498" y="2377798"/>
            <a:ext cx="2886229" cy="720077"/>
            <a:chOff x="2709499" y="2267559"/>
            <a:chExt cx="2886229" cy="720077"/>
          </a:xfrm>
        </p:grpSpPr>
        <p:sp>
          <p:nvSpPr>
            <p:cNvPr id="19" name="Right Brace 18">
              <a:extLst>
                <a:ext uri="{FF2B5EF4-FFF2-40B4-BE49-F238E27FC236}">
                  <a16:creationId xmlns:a16="http://schemas.microsoft.com/office/drawing/2014/main" id="{D9E24512-FDD2-EF4E-853B-FC469327331D}"/>
                </a:ext>
              </a:extLst>
            </p:cNvPr>
            <p:cNvSpPr/>
            <p:nvPr/>
          </p:nvSpPr>
          <p:spPr>
            <a:xfrm rot="5400000" flipH="1">
              <a:off x="3952559" y="1344466"/>
              <a:ext cx="400110" cy="2886229"/>
            </a:xfrm>
            <a:prstGeom prst="rightBrace">
              <a:avLst>
                <a:gd name="adj1" fmla="val 0"/>
                <a:gd name="adj2" fmla="val 6594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TextBox 19">
              <a:extLst>
                <a:ext uri="{FF2B5EF4-FFF2-40B4-BE49-F238E27FC236}">
                  <a16:creationId xmlns:a16="http://schemas.microsoft.com/office/drawing/2014/main" id="{87EF5526-CBD2-5B41-A407-F7D45935AD40}"/>
                </a:ext>
              </a:extLst>
            </p:cNvPr>
            <p:cNvSpPr txBox="1"/>
            <p:nvPr/>
          </p:nvSpPr>
          <p:spPr>
            <a:xfrm>
              <a:off x="3041762" y="2267559"/>
              <a:ext cx="1385316" cy="400110"/>
            </a:xfrm>
            <a:prstGeom prst="rect">
              <a:avLst/>
            </a:prstGeom>
            <a:noFill/>
          </p:spPr>
          <p:txBody>
            <a:bodyPr wrap="none" rtlCol="0">
              <a:spAutoFit/>
            </a:bodyPr>
            <a:lstStyle/>
            <a:p>
              <a:pPr algn="ctr"/>
              <a:r>
                <a:rPr lang="en-US" sz="2000" dirty="0">
                  <a:latin typeface="Segoe Print" panose="02000800000000000000" pitchFamily="2" charset="0"/>
                </a:rPr>
                <a:t>Attribute</a:t>
              </a:r>
            </a:p>
          </p:txBody>
        </p:sp>
      </p:grpSp>
      <p:grpSp>
        <p:nvGrpSpPr>
          <p:cNvPr id="21" name="Group 20">
            <a:extLst>
              <a:ext uri="{FF2B5EF4-FFF2-40B4-BE49-F238E27FC236}">
                <a16:creationId xmlns:a16="http://schemas.microsoft.com/office/drawing/2014/main" id="{DC260BE0-4F4A-D149-8CFF-2CFF46BADCA9}"/>
              </a:ext>
            </a:extLst>
          </p:cNvPr>
          <p:cNvGrpSpPr/>
          <p:nvPr/>
        </p:nvGrpSpPr>
        <p:grpSpPr>
          <a:xfrm>
            <a:off x="2469238" y="3269386"/>
            <a:ext cx="931666" cy="727166"/>
            <a:chOff x="1631910" y="3053925"/>
            <a:chExt cx="6298355" cy="727166"/>
          </a:xfrm>
        </p:grpSpPr>
        <p:sp>
          <p:nvSpPr>
            <p:cNvPr id="22" name="Right Brace 21">
              <a:extLst>
                <a:ext uri="{FF2B5EF4-FFF2-40B4-BE49-F238E27FC236}">
                  <a16:creationId xmlns:a16="http://schemas.microsoft.com/office/drawing/2014/main" id="{2C8D0E4E-5A16-CD43-B51B-DB09BE46CD20}"/>
                </a:ext>
              </a:extLst>
            </p:cNvPr>
            <p:cNvSpPr/>
            <p:nvPr/>
          </p:nvSpPr>
          <p:spPr>
            <a:xfrm rot="5400000">
              <a:off x="4603289" y="1706787"/>
              <a:ext cx="355600" cy="3049875"/>
            </a:xfrm>
            <a:prstGeom prst="rightBrace">
              <a:avLst>
                <a:gd name="adj1" fmla="val 0"/>
                <a:gd name="adj2" fmla="val 527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TextBox 22">
              <a:extLst>
                <a:ext uri="{FF2B5EF4-FFF2-40B4-BE49-F238E27FC236}">
                  <a16:creationId xmlns:a16="http://schemas.microsoft.com/office/drawing/2014/main" id="{53D4B6A8-06DE-AD49-8BCA-A5AD6FE0ACD2}"/>
                </a:ext>
              </a:extLst>
            </p:cNvPr>
            <p:cNvSpPr txBox="1"/>
            <p:nvPr/>
          </p:nvSpPr>
          <p:spPr>
            <a:xfrm>
              <a:off x="1631910" y="3380981"/>
              <a:ext cx="6298355" cy="400110"/>
            </a:xfrm>
            <a:prstGeom prst="rect">
              <a:avLst/>
            </a:prstGeom>
            <a:noFill/>
          </p:spPr>
          <p:txBody>
            <a:bodyPr wrap="none" rtlCol="0">
              <a:spAutoFit/>
            </a:bodyPr>
            <a:lstStyle/>
            <a:p>
              <a:pPr algn="ctr"/>
              <a:r>
                <a:rPr lang="en-US" sz="2000" dirty="0">
                  <a:latin typeface="Segoe Print" panose="02000800000000000000" pitchFamily="2" charset="0"/>
                </a:rPr>
                <a:t>Name</a:t>
              </a:r>
            </a:p>
          </p:txBody>
        </p:sp>
      </p:grpSp>
      <p:grpSp>
        <p:nvGrpSpPr>
          <p:cNvPr id="24" name="Group 23">
            <a:extLst>
              <a:ext uri="{FF2B5EF4-FFF2-40B4-BE49-F238E27FC236}">
                <a16:creationId xmlns:a16="http://schemas.microsoft.com/office/drawing/2014/main" id="{A74BA5DC-5DD0-3F4A-BD10-00E6A731C9E3}"/>
              </a:ext>
            </a:extLst>
          </p:cNvPr>
          <p:cNvGrpSpPr/>
          <p:nvPr/>
        </p:nvGrpSpPr>
        <p:grpSpPr>
          <a:xfrm>
            <a:off x="3299791" y="3269386"/>
            <a:ext cx="2297243" cy="727166"/>
            <a:chOff x="3256151" y="3053925"/>
            <a:chExt cx="3049875" cy="727166"/>
          </a:xfrm>
        </p:grpSpPr>
        <p:sp>
          <p:nvSpPr>
            <p:cNvPr id="25" name="Right Brace 24">
              <a:extLst>
                <a:ext uri="{FF2B5EF4-FFF2-40B4-BE49-F238E27FC236}">
                  <a16:creationId xmlns:a16="http://schemas.microsoft.com/office/drawing/2014/main" id="{E4DE1CCE-9DF5-DF42-90AB-648534F69A10}"/>
                </a:ext>
              </a:extLst>
            </p:cNvPr>
            <p:cNvSpPr/>
            <p:nvPr/>
          </p:nvSpPr>
          <p:spPr>
            <a:xfrm rot="5400000">
              <a:off x="4603289" y="1706787"/>
              <a:ext cx="355600" cy="3049875"/>
            </a:xfrm>
            <a:prstGeom prst="rightBrace">
              <a:avLst>
                <a:gd name="adj1" fmla="val 0"/>
                <a:gd name="adj2" fmla="val 527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TextBox 25">
              <a:extLst>
                <a:ext uri="{FF2B5EF4-FFF2-40B4-BE49-F238E27FC236}">
                  <a16:creationId xmlns:a16="http://schemas.microsoft.com/office/drawing/2014/main" id="{0626B2D0-3DE2-9744-83B5-9AAE1EEACECB}"/>
                </a:ext>
              </a:extLst>
            </p:cNvPr>
            <p:cNvSpPr txBox="1"/>
            <p:nvPr/>
          </p:nvSpPr>
          <p:spPr>
            <a:xfrm>
              <a:off x="3973118" y="3380981"/>
              <a:ext cx="1615944" cy="400110"/>
            </a:xfrm>
            <a:prstGeom prst="rect">
              <a:avLst/>
            </a:prstGeom>
            <a:noFill/>
          </p:spPr>
          <p:txBody>
            <a:bodyPr wrap="none" rtlCol="0">
              <a:spAutoFit/>
            </a:bodyPr>
            <a:lstStyle/>
            <a:p>
              <a:pPr algn="ctr"/>
              <a:r>
                <a:rPr lang="en-US" sz="2000" dirty="0">
                  <a:latin typeface="Segoe Print" panose="02000800000000000000" pitchFamily="2" charset="0"/>
                </a:rPr>
                <a:t>Value</a:t>
              </a:r>
            </a:p>
          </p:txBody>
        </p:sp>
      </p:grpSp>
      <p:grpSp>
        <p:nvGrpSpPr>
          <p:cNvPr id="36" name="Group 35">
            <a:extLst>
              <a:ext uri="{FF2B5EF4-FFF2-40B4-BE49-F238E27FC236}">
                <a16:creationId xmlns:a16="http://schemas.microsoft.com/office/drawing/2014/main" id="{3F92F77F-F987-694F-A859-4E692EA36417}"/>
              </a:ext>
            </a:extLst>
          </p:cNvPr>
          <p:cNvGrpSpPr/>
          <p:nvPr/>
        </p:nvGrpSpPr>
        <p:grpSpPr>
          <a:xfrm>
            <a:off x="6035960" y="3485502"/>
            <a:ext cx="2451014" cy="923330"/>
            <a:chOff x="6035960" y="3485502"/>
            <a:chExt cx="2451014" cy="923330"/>
          </a:xfrm>
        </p:grpSpPr>
        <p:sp>
          <p:nvSpPr>
            <p:cNvPr id="31" name="TextBox 30">
              <a:extLst>
                <a:ext uri="{FF2B5EF4-FFF2-40B4-BE49-F238E27FC236}">
                  <a16:creationId xmlns:a16="http://schemas.microsoft.com/office/drawing/2014/main" id="{CAB3A0B8-D008-1E4E-96CB-DB978AF2F743}"/>
                </a:ext>
              </a:extLst>
            </p:cNvPr>
            <p:cNvSpPr txBox="1"/>
            <p:nvPr/>
          </p:nvSpPr>
          <p:spPr>
            <a:xfrm>
              <a:off x="6035960" y="3485502"/>
              <a:ext cx="2012089" cy="923330"/>
            </a:xfrm>
            <a:prstGeom prst="rect">
              <a:avLst/>
            </a:prstGeom>
            <a:noFill/>
          </p:spPr>
          <p:txBody>
            <a:bodyPr wrap="none" rtlCol="0">
              <a:spAutoFit/>
            </a:bodyPr>
            <a:lstStyle/>
            <a:p>
              <a:pPr algn="ctr"/>
              <a:r>
                <a:rPr lang="en-US" sz="1800" b="1" dirty="0">
                  <a:latin typeface="Segoe Print" panose="02000800000000000000" pitchFamily="2" charset="0"/>
                </a:rPr>
                <a:t>Empty Element</a:t>
              </a:r>
            </a:p>
            <a:p>
              <a:pPr algn="ctr"/>
              <a:r>
                <a:rPr lang="en-US" sz="1800" dirty="0">
                  <a:latin typeface="Segoe Print" panose="02000800000000000000" pitchFamily="2" charset="0"/>
                </a:rPr>
                <a:t>No content</a:t>
              </a:r>
            </a:p>
            <a:p>
              <a:pPr algn="ctr"/>
              <a:r>
                <a:rPr lang="en-US" sz="1800" dirty="0">
                  <a:latin typeface="Segoe Print" panose="02000800000000000000" pitchFamily="2" charset="0"/>
                </a:rPr>
                <a:t>No end tag</a:t>
              </a:r>
            </a:p>
          </p:txBody>
        </p:sp>
        <p:cxnSp>
          <p:nvCxnSpPr>
            <p:cNvPr id="33" name="Curved Connector 32">
              <a:extLst>
                <a:ext uri="{FF2B5EF4-FFF2-40B4-BE49-F238E27FC236}">
                  <a16:creationId xmlns:a16="http://schemas.microsoft.com/office/drawing/2014/main" id="{398F5ABC-6D51-5845-B503-12ABFD026AEE}"/>
                </a:ext>
              </a:extLst>
            </p:cNvPr>
            <p:cNvCxnSpPr>
              <a:cxnSpLocks/>
              <a:stCxn id="31" idx="3"/>
            </p:cNvCxnSpPr>
            <p:nvPr/>
          </p:nvCxnSpPr>
          <p:spPr>
            <a:xfrm>
              <a:off x="8048049" y="3947167"/>
              <a:ext cx="438925" cy="46166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89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par>
                                <p:cTn id="18" presetID="9"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dissolv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dissolve">
                                      <p:cBhvr>
                                        <p:cTn id="2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E9EE4E2-8281-E14D-B7F1-F0B8FE8F156D}"/>
              </a:ext>
            </a:extLst>
          </p:cNvPr>
          <p:cNvSpPr>
            <a:spLocks noGrp="1"/>
          </p:cNvSpPr>
          <p:nvPr>
            <p:ph type="ctrTitle"/>
          </p:nvPr>
        </p:nvSpPr>
        <p:spPr/>
        <p:txBody>
          <a:bodyPr/>
          <a:lstStyle/>
          <a:p>
            <a:r>
              <a:rPr lang="en-US" dirty="0"/>
              <a:t>Our </a:t>
            </a:r>
            <a:r>
              <a:rPr lang="en-US" dirty="0" err="1"/>
              <a:t>WebDev</a:t>
            </a:r>
            <a:r>
              <a:rPr lang="en-US" dirty="0"/>
              <a:t> Environment</a:t>
            </a:r>
          </a:p>
        </p:txBody>
      </p:sp>
      <p:sp>
        <p:nvSpPr>
          <p:cNvPr id="6" name="Slide Number Placeholder 5">
            <a:extLst>
              <a:ext uri="{FF2B5EF4-FFF2-40B4-BE49-F238E27FC236}">
                <a16:creationId xmlns:a16="http://schemas.microsoft.com/office/drawing/2014/main" id="{AE57F27E-5027-7049-A372-BD7E1ABA6FFD}"/>
              </a:ext>
            </a:extLst>
          </p:cNvPr>
          <p:cNvSpPr>
            <a:spLocks noGrp="1"/>
          </p:cNvSpPr>
          <p:nvPr>
            <p:ph type="sldNum" idx="4294967295"/>
          </p:nvPr>
        </p:nvSpPr>
        <p:spPr>
          <a:xfrm>
            <a:off x="0" y="4786313"/>
            <a:ext cx="547688" cy="357187"/>
          </a:xfrm>
        </p:spPr>
        <p:txBody>
          <a:bodyPr/>
          <a:lstStyle/>
          <a:p>
            <a:pPr>
              <a:defRPr/>
            </a:pPr>
            <a:fld id="{59ECC485-D225-CF4E-AFE3-F3649729CEF3}" type="slidenum">
              <a:rPr lang="en-US" altLang="en-US" smtClean="0"/>
              <a:pPr>
                <a:defRPr/>
              </a:pPr>
              <a:t>15</a:t>
            </a:fld>
            <a:endParaRPr lang="en-US" altLang="en-US"/>
          </a:p>
        </p:txBody>
      </p:sp>
    </p:spTree>
    <p:extLst>
      <p:ext uri="{BB962C8B-B14F-4D97-AF65-F5344CB8AC3E}">
        <p14:creationId xmlns:p14="http://schemas.microsoft.com/office/powerpoint/2010/main" val="713764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D036D7-DAA0-0843-9F80-1E5495462B67}"/>
              </a:ext>
            </a:extLst>
          </p:cNvPr>
          <p:cNvSpPr>
            <a:spLocks noGrp="1"/>
          </p:cNvSpPr>
          <p:nvPr>
            <p:ph type="title"/>
          </p:nvPr>
        </p:nvSpPr>
        <p:spPr/>
        <p:txBody>
          <a:bodyPr/>
          <a:lstStyle/>
          <a:p>
            <a:r>
              <a:rPr lang="en-US" dirty="0"/>
              <a:t>Our </a:t>
            </a:r>
            <a:r>
              <a:rPr lang="en-US" dirty="0" err="1"/>
              <a:t>WebDev</a:t>
            </a:r>
            <a:r>
              <a:rPr lang="en-US" dirty="0"/>
              <a:t> Environment</a:t>
            </a:r>
          </a:p>
        </p:txBody>
      </p:sp>
      <p:pic>
        <p:nvPicPr>
          <p:cNvPr id="4" name="Picture 3">
            <a:extLst>
              <a:ext uri="{FF2B5EF4-FFF2-40B4-BE49-F238E27FC236}">
                <a16:creationId xmlns:a16="http://schemas.microsoft.com/office/drawing/2014/main" id="{216275FB-1320-7246-8A96-7AF1A20CA260}"/>
              </a:ext>
            </a:extLst>
          </p:cNvPr>
          <p:cNvPicPr>
            <a:picLocks noChangeAspect="1"/>
          </p:cNvPicPr>
          <p:nvPr/>
        </p:nvPicPr>
        <p:blipFill>
          <a:blip r:embed="rId3"/>
          <a:stretch>
            <a:fillRect/>
          </a:stretch>
        </p:blipFill>
        <p:spPr>
          <a:xfrm>
            <a:off x="2205184" y="1754389"/>
            <a:ext cx="4733631" cy="2698170"/>
          </a:xfrm>
          <a:prstGeom prst="rect">
            <a:avLst/>
          </a:prstGeom>
        </p:spPr>
      </p:pic>
      <p:sp>
        <p:nvSpPr>
          <p:cNvPr id="7" name="TextBox 6">
            <a:extLst>
              <a:ext uri="{FF2B5EF4-FFF2-40B4-BE49-F238E27FC236}">
                <a16:creationId xmlns:a16="http://schemas.microsoft.com/office/drawing/2014/main" id="{851B7D07-8130-3343-BD8B-C5D6D037F9EE}"/>
              </a:ext>
            </a:extLst>
          </p:cNvPr>
          <p:cNvSpPr txBox="1"/>
          <p:nvPr/>
        </p:nvSpPr>
        <p:spPr>
          <a:xfrm>
            <a:off x="87086" y="2412619"/>
            <a:ext cx="2118098" cy="1631216"/>
          </a:xfrm>
          <a:prstGeom prst="rect">
            <a:avLst/>
          </a:prstGeom>
          <a:noFill/>
        </p:spPr>
        <p:txBody>
          <a:bodyPr wrap="square" rtlCol="0">
            <a:spAutoFit/>
          </a:bodyPr>
          <a:lstStyle/>
          <a:p>
            <a:pPr algn="ctr"/>
            <a:r>
              <a:rPr lang="en-US" sz="2000" dirty="0">
                <a:latin typeface="Segoe Print" panose="02000800000000000000" pitchFamily="2" charset="0"/>
              </a:rPr>
              <a:t>Browser and text editor running on local computer (yours or lab)</a:t>
            </a:r>
          </a:p>
        </p:txBody>
      </p:sp>
      <p:sp>
        <p:nvSpPr>
          <p:cNvPr id="11" name="TextBox 10">
            <a:extLst>
              <a:ext uri="{FF2B5EF4-FFF2-40B4-BE49-F238E27FC236}">
                <a16:creationId xmlns:a16="http://schemas.microsoft.com/office/drawing/2014/main" id="{A4B85FBC-97FA-8A46-9625-E179AA143917}"/>
              </a:ext>
            </a:extLst>
          </p:cNvPr>
          <p:cNvSpPr txBox="1"/>
          <p:nvPr/>
        </p:nvSpPr>
        <p:spPr>
          <a:xfrm>
            <a:off x="6938815" y="1898014"/>
            <a:ext cx="2118098" cy="2554545"/>
          </a:xfrm>
          <a:prstGeom prst="rect">
            <a:avLst/>
          </a:prstGeom>
          <a:noFill/>
        </p:spPr>
        <p:txBody>
          <a:bodyPr wrap="square" rtlCol="0">
            <a:spAutoFit/>
          </a:bodyPr>
          <a:lstStyle/>
          <a:p>
            <a:pPr algn="ctr"/>
            <a:r>
              <a:rPr lang="en-US" sz="2000" dirty="0">
                <a:latin typeface="Segoe Print" panose="02000800000000000000" pitchFamily="2" charset="0"/>
              </a:rPr>
              <a:t>Web Server, API and database running in a docker container (like a virtual machine)</a:t>
            </a:r>
          </a:p>
        </p:txBody>
      </p:sp>
    </p:spTree>
    <p:extLst>
      <p:ext uri="{BB962C8B-B14F-4D97-AF65-F5344CB8AC3E}">
        <p14:creationId xmlns:p14="http://schemas.microsoft.com/office/powerpoint/2010/main" val="2352421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F09C26-CA0C-6B4F-8D91-76B31827FE49}"/>
              </a:ext>
            </a:extLst>
          </p:cNvPr>
          <p:cNvSpPr>
            <a:spLocks noGrp="1"/>
          </p:cNvSpPr>
          <p:nvPr>
            <p:ph type="title"/>
          </p:nvPr>
        </p:nvSpPr>
        <p:spPr/>
        <p:txBody>
          <a:bodyPr/>
          <a:lstStyle/>
          <a:p>
            <a:r>
              <a:rPr lang="en-US" dirty="0"/>
              <a:t>Running the Web Server</a:t>
            </a:r>
          </a:p>
        </p:txBody>
      </p:sp>
      <p:sp>
        <p:nvSpPr>
          <p:cNvPr id="5" name="Text Placeholder 4">
            <a:extLst>
              <a:ext uri="{FF2B5EF4-FFF2-40B4-BE49-F238E27FC236}">
                <a16:creationId xmlns:a16="http://schemas.microsoft.com/office/drawing/2014/main" id="{194F22E1-DD28-AA4B-807D-255078E181B1}"/>
              </a:ext>
            </a:extLst>
          </p:cNvPr>
          <p:cNvSpPr>
            <a:spLocks noGrp="1"/>
          </p:cNvSpPr>
          <p:nvPr>
            <p:ph type="body" idx="1"/>
          </p:nvPr>
        </p:nvSpPr>
        <p:spPr>
          <a:xfrm>
            <a:off x="1141996" y="1262740"/>
            <a:ext cx="7665552" cy="3309256"/>
          </a:xfrm>
        </p:spPr>
        <p:txBody>
          <a:bodyPr/>
          <a:lstStyle/>
          <a:p>
            <a:r>
              <a:rPr lang="en-US" dirty="0"/>
              <a:t>Prerequisites:</a:t>
            </a:r>
          </a:p>
          <a:p>
            <a:pPr lvl="1"/>
            <a:r>
              <a:rPr lang="en-US" dirty="0"/>
              <a:t>Docker Desktop (</a:t>
            </a:r>
            <a:r>
              <a:rPr lang="en-US" dirty="0">
                <a:hlinkClick r:id="rId3"/>
              </a:rPr>
              <a:t>https://www.docker.com/products/docker-desktop/</a:t>
            </a:r>
            <a:r>
              <a:rPr lang="en-US" dirty="0"/>
              <a:t>)</a:t>
            </a:r>
          </a:p>
          <a:p>
            <a:pPr lvl="1"/>
            <a:r>
              <a:rPr lang="en-US" dirty="0"/>
              <a:t>git (</a:t>
            </a:r>
            <a:r>
              <a:rPr lang="en-US" dirty="0">
                <a:hlinkClick r:id="rId4"/>
              </a:rPr>
              <a:t>https://git-scm.com/book/en/v2/Getting-Started-Installing-Git</a:t>
            </a:r>
            <a:r>
              <a:rPr lang="en-US" dirty="0"/>
              <a:t>)</a:t>
            </a:r>
          </a:p>
          <a:p>
            <a:pPr lvl="1"/>
            <a:endParaRPr lang="en-US" dirty="0"/>
          </a:p>
          <a:p>
            <a:pPr lvl="1"/>
            <a:r>
              <a:rPr lang="en-US" b="1" dirty="0"/>
              <a:t>Preinstalled on Macs in Tome 232.</a:t>
            </a:r>
          </a:p>
          <a:p>
            <a:pPr lvl="2"/>
            <a:r>
              <a:rPr lang="en-US" dirty="0"/>
              <a:t>Relatively easy to do on your own Mac </a:t>
            </a:r>
          </a:p>
          <a:p>
            <a:pPr lvl="2"/>
            <a:r>
              <a:rPr lang="en-US" dirty="0"/>
              <a:t>Relatively easy using Linux (possibly in VirtualBox / a la. COMP 190).</a:t>
            </a:r>
          </a:p>
          <a:p>
            <a:pPr lvl="2"/>
            <a:r>
              <a:rPr lang="en-US" dirty="0"/>
              <a:t>Windows is more difficult</a:t>
            </a:r>
          </a:p>
          <a:p>
            <a:pPr lvl="2"/>
            <a:r>
              <a:rPr lang="en-US" dirty="0"/>
              <a:t>Have a go if you like… but if it doesn’t work… use Tome 232</a:t>
            </a:r>
          </a:p>
          <a:p>
            <a:pPr lvl="1"/>
            <a:endParaRPr lang="en-US" dirty="0"/>
          </a:p>
          <a:p>
            <a:r>
              <a:rPr lang="en-US" dirty="0"/>
              <a:t>Further instructions are in the homework.</a:t>
            </a:r>
          </a:p>
        </p:txBody>
      </p:sp>
    </p:spTree>
    <p:extLst>
      <p:ext uri="{BB962C8B-B14F-4D97-AF65-F5344CB8AC3E}">
        <p14:creationId xmlns:p14="http://schemas.microsoft.com/office/powerpoint/2010/main" val="1207853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AE84978-2A9D-D94A-9AC8-B11C7F98800A}"/>
              </a:ext>
            </a:extLst>
          </p:cNvPr>
          <p:cNvSpPr>
            <a:spLocks noGrp="1"/>
          </p:cNvSpPr>
          <p:nvPr>
            <p:ph type="title"/>
          </p:nvPr>
        </p:nvSpPr>
        <p:spPr>
          <a:xfrm>
            <a:off x="2516472" y="0"/>
            <a:ext cx="4944300" cy="645300"/>
          </a:xfrm>
        </p:spPr>
        <p:txBody>
          <a:bodyPr/>
          <a:lstStyle/>
          <a:p>
            <a:r>
              <a:rPr lang="en-US" dirty="0"/>
              <a:t>When the Server Works…</a:t>
            </a:r>
          </a:p>
        </p:txBody>
      </p:sp>
      <p:sp>
        <p:nvSpPr>
          <p:cNvPr id="6" name="Slide Number Placeholder 5">
            <a:extLst>
              <a:ext uri="{FF2B5EF4-FFF2-40B4-BE49-F238E27FC236}">
                <a16:creationId xmlns:a16="http://schemas.microsoft.com/office/drawing/2014/main" id="{4BACC687-3D19-E84B-806A-B93E28E49C60}"/>
              </a:ext>
            </a:extLst>
          </p:cNvPr>
          <p:cNvSpPr>
            <a:spLocks noGrp="1"/>
          </p:cNvSpPr>
          <p:nvPr>
            <p:ph type="sldNum" idx="10"/>
          </p:nvPr>
        </p:nvSpPr>
        <p:spPr/>
        <p:txBody>
          <a:bodyPr/>
          <a:lstStyle/>
          <a:p>
            <a:pPr>
              <a:defRPr/>
            </a:pPr>
            <a:fld id="{59ECC485-D225-CF4E-AFE3-F3649729CEF3}" type="slidenum">
              <a:rPr lang="en-US" altLang="en-US" smtClean="0"/>
              <a:pPr>
                <a:defRPr/>
              </a:pPr>
              <a:t>18</a:t>
            </a:fld>
            <a:endParaRPr lang="en-US" altLang="en-US"/>
          </a:p>
        </p:txBody>
      </p:sp>
      <p:pic>
        <p:nvPicPr>
          <p:cNvPr id="10" name="Picture 9">
            <a:extLst>
              <a:ext uri="{FF2B5EF4-FFF2-40B4-BE49-F238E27FC236}">
                <a16:creationId xmlns:a16="http://schemas.microsoft.com/office/drawing/2014/main" id="{C94DEF9E-BF81-BA4A-A2CE-2B8691F88617}"/>
              </a:ext>
            </a:extLst>
          </p:cNvPr>
          <p:cNvPicPr>
            <a:picLocks noChangeAspect="1"/>
          </p:cNvPicPr>
          <p:nvPr/>
        </p:nvPicPr>
        <p:blipFill>
          <a:blip r:embed="rId3"/>
          <a:stretch>
            <a:fillRect/>
          </a:stretch>
        </p:blipFill>
        <p:spPr>
          <a:xfrm>
            <a:off x="1922235" y="738413"/>
            <a:ext cx="5299529" cy="4328497"/>
          </a:xfrm>
          <a:prstGeom prst="rect">
            <a:avLst/>
          </a:prstGeom>
        </p:spPr>
      </p:pic>
    </p:spTree>
    <p:extLst>
      <p:ext uri="{BB962C8B-B14F-4D97-AF65-F5344CB8AC3E}">
        <p14:creationId xmlns:p14="http://schemas.microsoft.com/office/powerpoint/2010/main" val="1063056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2445-4803-2449-AB22-F99DD9F005F1}"/>
              </a:ext>
            </a:extLst>
          </p:cNvPr>
          <p:cNvSpPr>
            <a:spLocks noGrp="1"/>
          </p:cNvSpPr>
          <p:nvPr>
            <p:ph type="title"/>
          </p:nvPr>
        </p:nvSpPr>
        <p:spPr/>
        <p:txBody>
          <a:bodyPr/>
          <a:lstStyle/>
          <a:p>
            <a:r>
              <a:rPr lang="en-US" dirty="0"/>
              <a:t>Acknowledgments</a:t>
            </a:r>
          </a:p>
        </p:txBody>
      </p:sp>
      <p:sp>
        <p:nvSpPr>
          <p:cNvPr id="3" name="Slide Number Placeholder 2">
            <a:extLst>
              <a:ext uri="{FF2B5EF4-FFF2-40B4-BE49-F238E27FC236}">
                <a16:creationId xmlns:a16="http://schemas.microsoft.com/office/drawing/2014/main" id="{43B86142-A436-6249-AF78-E19BB38E530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19</a:t>
            </a:fld>
            <a:endParaRPr lang="en"/>
          </a:p>
        </p:txBody>
      </p:sp>
      <p:pic>
        <p:nvPicPr>
          <p:cNvPr id="7" name="Google Shape;4809;p42">
            <a:hlinkClick r:id="rId3"/>
            <a:extLst>
              <a:ext uri="{FF2B5EF4-FFF2-40B4-BE49-F238E27FC236}">
                <a16:creationId xmlns:a16="http://schemas.microsoft.com/office/drawing/2014/main" id="{9BD3E451-76F3-5044-952A-6BD77E6A8B9B}"/>
              </a:ext>
            </a:extLst>
          </p:cNvPr>
          <p:cNvPicPr preferRelativeResize="0"/>
          <p:nvPr/>
        </p:nvPicPr>
        <p:blipFill rotWithShape="1">
          <a:blip r:embed="rId4">
            <a:alphaModFix/>
          </a:blip>
          <a:srcRect/>
          <a:stretch/>
        </p:blipFill>
        <p:spPr>
          <a:xfrm>
            <a:off x="1626654" y="2488995"/>
            <a:ext cx="2291150" cy="550600"/>
          </a:xfrm>
          <a:prstGeom prst="rect">
            <a:avLst/>
          </a:prstGeom>
          <a:noFill/>
          <a:ln>
            <a:noFill/>
          </a:ln>
        </p:spPr>
      </p:pic>
      <p:sp>
        <p:nvSpPr>
          <p:cNvPr id="8" name="Rectangle 7">
            <a:extLst>
              <a:ext uri="{FF2B5EF4-FFF2-40B4-BE49-F238E27FC236}">
                <a16:creationId xmlns:a16="http://schemas.microsoft.com/office/drawing/2014/main" id="{1698EB84-751F-904E-BEDA-2203147D6714}"/>
              </a:ext>
            </a:extLst>
          </p:cNvPr>
          <p:cNvSpPr/>
          <p:nvPr/>
        </p:nvSpPr>
        <p:spPr>
          <a:xfrm>
            <a:off x="2298866" y="3058457"/>
            <a:ext cx="3716082" cy="307777"/>
          </a:xfrm>
          <a:prstGeom prst="rect">
            <a:avLst/>
          </a:prstGeom>
        </p:spPr>
        <p:txBody>
          <a:bodyPr wrap="none">
            <a:spAutoFit/>
          </a:bodyPr>
          <a:lstStyle/>
          <a:p>
            <a:r>
              <a:rPr lang="en-US" dirty="0">
                <a:hlinkClick r:id="rId5"/>
              </a:rPr>
              <a:t>https://creativecommons.org/licenses/by/4.0/</a:t>
            </a:r>
            <a:endParaRPr lang="en-US" dirty="0"/>
          </a:p>
        </p:txBody>
      </p:sp>
      <p:pic>
        <p:nvPicPr>
          <p:cNvPr id="9" name="Picture 8">
            <a:extLst>
              <a:ext uri="{FF2B5EF4-FFF2-40B4-BE49-F238E27FC236}">
                <a16:creationId xmlns:a16="http://schemas.microsoft.com/office/drawing/2014/main" id="{85FC943D-BB97-024A-B058-927FB508BC51}"/>
              </a:ext>
            </a:extLst>
          </p:cNvPr>
          <p:cNvPicPr>
            <a:picLocks noChangeAspect="1"/>
          </p:cNvPicPr>
          <p:nvPr/>
        </p:nvPicPr>
        <p:blipFill>
          <a:blip r:embed="rId6"/>
          <a:stretch>
            <a:fillRect/>
          </a:stretch>
        </p:blipFill>
        <p:spPr>
          <a:xfrm>
            <a:off x="4287536" y="2456683"/>
            <a:ext cx="2818493" cy="576920"/>
          </a:xfrm>
          <a:prstGeom prst="rect">
            <a:avLst/>
          </a:prstGeom>
        </p:spPr>
      </p:pic>
      <p:sp>
        <p:nvSpPr>
          <p:cNvPr id="10" name="TextBox 9">
            <a:extLst>
              <a:ext uri="{FF2B5EF4-FFF2-40B4-BE49-F238E27FC236}">
                <a16:creationId xmlns:a16="http://schemas.microsoft.com/office/drawing/2014/main" id="{E35F671B-76F6-4D40-9E10-C257B3D20C32}"/>
              </a:ext>
            </a:extLst>
          </p:cNvPr>
          <p:cNvSpPr txBox="1"/>
          <p:nvPr/>
        </p:nvSpPr>
        <p:spPr>
          <a:xfrm>
            <a:off x="1037772" y="2087351"/>
            <a:ext cx="2390398" cy="369332"/>
          </a:xfrm>
          <a:prstGeom prst="rect">
            <a:avLst/>
          </a:prstGeom>
          <a:noFill/>
        </p:spPr>
        <p:txBody>
          <a:bodyPr wrap="none" rtlCol="0">
            <a:spAutoFit/>
          </a:bodyPr>
          <a:lstStyle/>
          <a:p>
            <a:r>
              <a:rPr lang="en-US" sz="1800" dirty="0">
                <a:solidFill>
                  <a:srgbClr val="11C4E0"/>
                </a:solidFill>
              </a:rPr>
              <a:t>Slide Template From:</a:t>
            </a:r>
          </a:p>
        </p:txBody>
      </p:sp>
      <p:sp>
        <p:nvSpPr>
          <p:cNvPr id="11" name="TextBox 10">
            <a:extLst>
              <a:ext uri="{FF2B5EF4-FFF2-40B4-BE49-F238E27FC236}">
                <a16:creationId xmlns:a16="http://schemas.microsoft.com/office/drawing/2014/main" id="{9CE72607-B80F-9C48-AC13-F8259C073802}"/>
              </a:ext>
            </a:extLst>
          </p:cNvPr>
          <p:cNvSpPr txBox="1"/>
          <p:nvPr/>
        </p:nvSpPr>
        <p:spPr>
          <a:xfrm>
            <a:off x="1037772" y="3584536"/>
            <a:ext cx="2929007" cy="369332"/>
          </a:xfrm>
          <a:prstGeom prst="rect">
            <a:avLst/>
          </a:prstGeom>
          <a:noFill/>
        </p:spPr>
        <p:txBody>
          <a:bodyPr wrap="none" rtlCol="0">
            <a:spAutoFit/>
          </a:bodyPr>
          <a:lstStyle/>
          <a:p>
            <a:r>
              <a:rPr lang="en-US" sz="1800" dirty="0">
                <a:solidFill>
                  <a:srgbClr val="11C4E0"/>
                </a:solidFill>
              </a:rPr>
              <a:t>Slide Content Licensed as:</a:t>
            </a:r>
          </a:p>
        </p:txBody>
      </p:sp>
      <p:sp>
        <p:nvSpPr>
          <p:cNvPr id="12" name="Rectangle 11">
            <a:extLst>
              <a:ext uri="{FF2B5EF4-FFF2-40B4-BE49-F238E27FC236}">
                <a16:creationId xmlns:a16="http://schemas.microsoft.com/office/drawing/2014/main" id="{062155EE-63D1-F448-AACD-AF8B1987B500}"/>
              </a:ext>
            </a:extLst>
          </p:cNvPr>
          <p:cNvSpPr/>
          <p:nvPr/>
        </p:nvSpPr>
        <p:spPr>
          <a:xfrm>
            <a:off x="821811" y="4161456"/>
            <a:ext cx="6931449" cy="307777"/>
          </a:xfrm>
          <a:prstGeom prst="rect">
            <a:avLst/>
          </a:prstGeom>
        </p:spPr>
        <p:txBody>
          <a:bodyPr wrap="none">
            <a:spAutoFit/>
          </a:bodyPr>
          <a:lstStyle/>
          <a:p>
            <a:r>
              <a:rPr lang="en-US" dirty="0">
                <a:hlinkClick r:id="rId7"/>
              </a:rPr>
              <a:t>Creative Commons Attribution-NonCommercial-ShareAlike 4.0 International License</a:t>
            </a:r>
            <a:r>
              <a:rPr lang="en-US" dirty="0"/>
              <a:t>. </a:t>
            </a:r>
          </a:p>
        </p:txBody>
      </p:sp>
      <p:pic>
        <p:nvPicPr>
          <p:cNvPr id="4" name="Picture 3">
            <a:extLst>
              <a:ext uri="{FF2B5EF4-FFF2-40B4-BE49-F238E27FC236}">
                <a16:creationId xmlns:a16="http://schemas.microsoft.com/office/drawing/2014/main" id="{A623E22A-7197-9C48-A6F2-EA23F732009D}"/>
              </a:ext>
            </a:extLst>
          </p:cNvPr>
          <p:cNvPicPr>
            <a:picLocks noChangeAspect="1"/>
          </p:cNvPicPr>
          <p:nvPr/>
        </p:nvPicPr>
        <p:blipFill>
          <a:blip r:embed="rId8"/>
          <a:stretch>
            <a:fillRect/>
          </a:stretch>
        </p:blipFill>
        <p:spPr>
          <a:xfrm>
            <a:off x="4287535" y="3436063"/>
            <a:ext cx="2818492" cy="692977"/>
          </a:xfrm>
          <a:prstGeom prst="rect">
            <a:avLst/>
          </a:prstGeom>
        </p:spPr>
      </p:pic>
    </p:spTree>
    <p:extLst>
      <p:ext uri="{BB962C8B-B14F-4D97-AF65-F5344CB8AC3E}">
        <p14:creationId xmlns:p14="http://schemas.microsoft.com/office/powerpoint/2010/main" val="3459455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DCBA14-BB82-364D-960A-93AFBA14E25F}"/>
              </a:ext>
            </a:extLst>
          </p:cNvPr>
          <p:cNvSpPr>
            <a:spLocks noGrp="1"/>
          </p:cNvSpPr>
          <p:nvPr>
            <p:ph type="title"/>
          </p:nvPr>
        </p:nvSpPr>
        <p:spPr>
          <a:xfrm>
            <a:off x="2555660" y="269561"/>
            <a:ext cx="4944300" cy="645300"/>
          </a:xfrm>
        </p:spPr>
        <p:txBody>
          <a:bodyPr/>
          <a:lstStyle/>
          <a:p>
            <a:r>
              <a:rPr lang="en-US" sz="3200" dirty="0"/>
              <a:t>Web Abstractions</a:t>
            </a:r>
          </a:p>
        </p:txBody>
      </p:sp>
      <p:pic>
        <p:nvPicPr>
          <p:cNvPr id="6" name="Picture 5">
            <a:extLst>
              <a:ext uri="{FF2B5EF4-FFF2-40B4-BE49-F238E27FC236}">
                <a16:creationId xmlns:a16="http://schemas.microsoft.com/office/drawing/2014/main" id="{EE861308-7BBE-8C41-952D-695C12EFDAB2}"/>
              </a:ext>
            </a:extLst>
          </p:cNvPr>
          <p:cNvPicPr>
            <a:picLocks noChangeAspect="1"/>
          </p:cNvPicPr>
          <p:nvPr/>
        </p:nvPicPr>
        <p:blipFill>
          <a:blip r:embed="rId3"/>
          <a:stretch>
            <a:fillRect/>
          </a:stretch>
        </p:blipFill>
        <p:spPr>
          <a:xfrm>
            <a:off x="1517962" y="908131"/>
            <a:ext cx="4568709" cy="4235369"/>
          </a:xfrm>
          <a:prstGeom prst="rect">
            <a:avLst/>
          </a:prstGeom>
        </p:spPr>
      </p:pic>
      <p:pic>
        <p:nvPicPr>
          <p:cNvPr id="7" name="Picture 6">
            <a:extLst>
              <a:ext uri="{FF2B5EF4-FFF2-40B4-BE49-F238E27FC236}">
                <a16:creationId xmlns:a16="http://schemas.microsoft.com/office/drawing/2014/main" id="{56F39628-05BA-AA48-8ED8-F9D817160BD5}"/>
              </a:ext>
            </a:extLst>
          </p:cNvPr>
          <p:cNvPicPr>
            <a:picLocks noChangeAspect="1"/>
          </p:cNvPicPr>
          <p:nvPr/>
        </p:nvPicPr>
        <p:blipFill>
          <a:blip r:embed="rId4"/>
          <a:stretch>
            <a:fillRect/>
          </a:stretch>
        </p:blipFill>
        <p:spPr>
          <a:xfrm>
            <a:off x="6310070" y="2559326"/>
            <a:ext cx="2631935" cy="1743657"/>
          </a:xfrm>
          <a:prstGeom prst="rect">
            <a:avLst/>
          </a:prstGeom>
          <a:effectLst>
            <a:softEdge rad="317500"/>
          </a:effectLst>
        </p:spPr>
      </p:pic>
      <p:sp>
        <p:nvSpPr>
          <p:cNvPr id="8" name="TextBox 7">
            <a:extLst>
              <a:ext uri="{FF2B5EF4-FFF2-40B4-BE49-F238E27FC236}">
                <a16:creationId xmlns:a16="http://schemas.microsoft.com/office/drawing/2014/main" id="{2830F9E1-416D-8C43-BE51-082E38ED61C4}"/>
              </a:ext>
            </a:extLst>
          </p:cNvPr>
          <p:cNvSpPr txBox="1"/>
          <p:nvPr/>
        </p:nvSpPr>
        <p:spPr>
          <a:xfrm>
            <a:off x="6383600" y="4133706"/>
            <a:ext cx="2059481" cy="461665"/>
          </a:xfrm>
          <a:prstGeom prst="rect">
            <a:avLst/>
          </a:prstGeom>
          <a:noFill/>
        </p:spPr>
        <p:txBody>
          <a:bodyPr wrap="square" rtlCol="0">
            <a:spAutoFit/>
          </a:bodyPr>
          <a:lstStyle/>
          <a:p>
            <a:r>
              <a:rPr lang="en-US" sz="800" dirty="0">
                <a:solidFill>
                  <a:schemeClr val="accent3">
                    <a:lumMod val="75000"/>
                  </a:schemeClr>
                </a:solidFill>
              </a:rPr>
              <a:t>Photo by: Steven </a:t>
            </a:r>
            <a:r>
              <a:rPr lang="en-US" sz="800" dirty="0" err="1">
                <a:solidFill>
                  <a:schemeClr val="accent3">
                    <a:lumMod val="75000"/>
                  </a:schemeClr>
                </a:solidFill>
              </a:rPr>
              <a:t>Gerner</a:t>
            </a:r>
            <a:r>
              <a:rPr lang="en-US" sz="800" dirty="0">
                <a:solidFill>
                  <a:schemeClr val="accent3">
                    <a:lumMod val="75000"/>
                  </a:schemeClr>
                </a:solidFill>
              </a:rPr>
              <a:t>, </a:t>
            </a:r>
            <a:r>
              <a:rPr lang="en-US" sz="800" dirty="0">
                <a:solidFill>
                  <a:schemeClr val="accent3">
                    <a:lumMod val="75000"/>
                  </a:schemeClr>
                </a:solidFill>
                <a:hlinkClick r:id="" action="ppaction://noaction">
                  <a:extLst>
                    <a:ext uri="{A12FA001-AC4F-418D-AE19-62706E023703}">
                      <ahyp:hlinkClr xmlns:ahyp="http://schemas.microsoft.com/office/drawing/2018/hyperlinkcolor" val="tx"/>
                    </a:ext>
                  </a:extLst>
                </a:hlinkClick>
              </a:rPr>
              <a:t>https://www.flickr.com/photos/</a:t>
            </a:r>
          </a:p>
          <a:p>
            <a:r>
              <a:rPr lang="en-US" sz="800" dirty="0">
                <a:solidFill>
                  <a:schemeClr val="accent3">
                    <a:lumMod val="75000"/>
                  </a:schemeClr>
                </a:solidFill>
                <a:hlinkClick r:id="" action="ppaction://noaction">
                  <a:extLst>
                    <a:ext uri="{A12FA001-AC4F-418D-AE19-62706E023703}">
                      <ahyp:hlinkClr xmlns:ahyp="http://schemas.microsoft.com/office/drawing/2018/hyperlinkcolor" val="tx"/>
                    </a:ext>
                  </a:extLst>
                </a:hlinkClick>
              </a:rPr>
              <a:t>sgerner/16477700444/in/photostream/</a:t>
            </a:r>
            <a:endParaRPr lang="en-US" sz="800" dirty="0">
              <a:solidFill>
                <a:schemeClr val="accent3">
                  <a:lumMod val="75000"/>
                </a:schemeClr>
              </a:solidFill>
            </a:endParaRPr>
          </a:p>
        </p:txBody>
      </p:sp>
      <p:pic>
        <p:nvPicPr>
          <p:cNvPr id="9" name="Picture 8">
            <a:extLst>
              <a:ext uri="{FF2B5EF4-FFF2-40B4-BE49-F238E27FC236}">
                <a16:creationId xmlns:a16="http://schemas.microsoft.com/office/drawing/2014/main" id="{FCD3B979-848D-6A46-A0A3-77E57F7C4DA1}"/>
              </a:ext>
            </a:extLst>
          </p:cNvPr>
          <p:cNvPicPr>
            <a:picLocks noChangeAspect="1"/>
          </p:cNvPicPr>
          <p:nvPr/>
        </p:nvPicPr>
        <p:blipFill>
          <a:blip r:embed="rId5"/>
          <a:stretch>
            <a:fillRect/>
          </a:stretch>
        </p:blipFill>
        <p:spPr>
          <a:xfrm>
            <a:off x="6909436" y="269561"/>
            <a:ext cx="1699252" cy="1619502"/>
          </a:xfrm>
          <a:prstGeom prst="rect">
            <a:avLst/>
          </a:prstGeom>
          <a:effectLst>
            <a:softEdge rad="317500"/>
          </a:effectLst>
        </p:spPr>
      </p:pic>
      <p:sp>
        <p:nvSpPr>
          <p:cNvPr id="10" name="TextBox 9">
            <a:extLst>
              <a:ext uri="{FF2B5EF4-FFF2-40B4-BE49-F238E27FC236}">
                <a16:creationId xmlns:a16="http://schemas.microsoft.com/office/drawing/2014/main" id="{2CD04A96-D66A-6E48-AFBF-1452A74C8DBA}"/>
              </a:ext>
            </a:extLst>
          </p:cNvPr>
          <p:cNvSpPr txBox="1"/>
          <p:nvPr/>
        </p:nvSpPr>
        <p:spPr>
          <a:xfrm>
            <a:off x="6874044" y="1733408"/>
            <a:ext cx="1770036" cy="338554"/>
          </a:xfrm>
          <a:prstGeom prst="rect">
            <a:avLst/>
          </a:prstGeom>
          <a:noFill/>
        </p:spPr>
        <p:txBody>
          <a:bodyPr wrap="none" rtlCol="0">
            <a:spAutoFit/>
          </a:bodyPr>
          <a:lstStyle/>
          <a:p>
            <a:r>
              <a:rPr lang="en-US" sz="800" dirty="0">
                <a:solidFill>
                  <a:schemeClr val="bg1">
                    <a:lumMod val="95000"/>
                  </a:schemeClr>
                </a:solidFill>
              </a:rPr>
              <a:t>Image from: </a:t>
            </a:r>
            <a:r>
              <a:rPr lang="en-US" sz="800" dirty="0">
                <a:solidFill>
                  <a:schemeClr val="bg1">
                    <a:lumMod val="95000"/>
                  </a:schemeClr>
                </a:solidFill>
                <a:hlinkClick r:id="rId6">
                  <a:extLst>
                    <a:ext uri="{A12FA001-AC4F-418D-AE19-62706E023703}">
                      <ahyp:hlinkClr xmlns:ahyp="http://schemas.microsoft.com/office/drawing/2018/hyperlinkcolor" val="tx"/>
                    </a:ext>
                  </a:extLst>
                </a:hlinkClick>
              </a:rPr>
              <a:t>https://vistapointe.net/</a:t>
            </a:r>
            <a:endParaRPr lang="en-US" sz="800" dirty="0">
              <a:solidFill>
                <a:schemeClr val="bg1">
                  <a:lumMod val="95000"/>
                </a:schemeClr>
              </a:solidFill>
            </a:endParaRPr>
          </a:p>
          <a:p>
            <a:r>
              <a:rPr lang="en-US" sz="800" dirty="0">
                <a:solidFill>
                  <a:schemeClr val="bg1">
                    <a:lumMod val="95000"/>
                  </a:schemeClr>
                </a:solidFill>
              </a:rPr>
              <a:t>web-world-</a:t>
            </a:r>
            <a:r>
              <a:rPr lang="en-US" sz="800" dirty="0" err="1">
                <a:solidFill>
                  <a:schemeClr val="bg1">
                    <a:lumMod val="95000"/>
                  </a:schemeClr>
                </a:solidFill>
              </a:rPr>
              <a:t>map.html</a:t>
            </a:r>
            <a:endParaRPr lang="en-US" sz="800" dirty="0">
              <a:solidFill>
                <a:schemeClr val="bg1">
                  <a:lumMod val="95000"/>
                </a:schemeClr>
              </a:solidFill>
            </a:endParaRPr>
          </a:p>
        </p:txBody>
      </p:sp>
    </p:spTree>
    <p:extLst>
      <p:ext uri="{BB962C8B-B14F-4D97-AF65-F5344CB8AC3E}">
        <p14:creationId xmlns:p14="http://schemas.microsoft.com/office/powerpoint/2010/main" val="3947539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3F71E-21C6-434F-934A-7C134E18FE22}"/>
              </a:ext>
            </a:extLst>
          </p:cNvPr>
          <p:cNvSpPr>
            <a:spLocks noGrp="1"/>
          </p:cNvSpPr>
          <p:nvPr>
            <p:ph type="title"/>
          </p:nvPr>
        </p:nvSpPr>
        <p:spPr>
          <a:xfrm>
            <a:off x="2456269" y="92128"/>
            <a:ext cx="6379618" cy="645300"/>
          </a:xfrm>
        </p:spPr>
        <p:txBody>
          <a:bodyPr/>
          <a:lstStyle/>
          <a:p>
            <a:r>
              <a:rPr lang="en-US" dirty="0"/>
              <a:t>Typical Elements of a Web Application</a:t>
            </a:r>
          </a:p>
        </p:txBody>
      </p:sp>
      <p:sp>
        <p:nvSpPr>
          <p:cNvPr id="4" name="Slide Number Placeholder 3">
            <a:extLst>
              <a:ext uri="{FF2B5EF4-FFF2-40B4-BE49-F238E27FC236}">
                <a16:creationId xmlns:a16="http://schemas.microsoft.com/office/drawing/2014/main" id="{DEEFCA8B-3D67-1D48-804D-F3174CF5992C}"/>
              </a:ext>
            </a:extLst>
          </p:cNvPr>
          <p:cNvSpPr>
            <a:spLocks noGrp="1"/>
          </p:cNvSpPr>
          <p:nvPr>
            <p:ph type="sldNum" idx="10"/>
          </p:nvPr>
        </p:nvSpPr>
        <p:spPr/>
        <p:txBody>
          <a:bodyPr/>
          <a:lstStyle/>
          <a:p>
            <a:pPr>
              <a:defRPr/>
            </a:pPr>
            <a:fld id="{E254D74D-04A3-DC41-85BE-66EE1B054D78}" type="slidenum">
              <a:rPr lang="en-US" altLang="en-US" smtClean="0"/>
              <a:pPr>
                <a:defRPr/>
              </a:pPr>
              <a:t>3</a:t>
            </a:fld>
            <a:endParaRPr lang="en-US" altLang="en-US"/>
          </a:p>
        </p:txBody>
      </p:sp>
      <p:pic>
        <p:nvPicPr>
          <p:cNvPr id="5" name="Picture 4">
            <a:extLst>
              <a:ext uri="{FF2B5EF4-FFF2-40B4-BE49-F238E27FC236}">
                <a16:creationId xmlns:a16="http://schemas.microsoft.com/office/drawing/2014/main" id="{8652C4FE-A156-E343-9B92-C762E380D176}"/>
              </a:ext>
            </a:extLst>
          </p:cNvPr>
          <p:cNvPicPr>
            <a:picLocks noChangeAspect="1"/>
          </p:cNvPicPr>
          <p:nvPr/>
        </p:nvPicPr>
        <p:blipFill>
          <a:blip r:embed="rId3"/>
          <a:stretch>
            <a:fillRect/>
          </a:stretch>
        </p:blipFill>
        <p:spPr>
          <a:xfrm>
            <a:off x="1890274" y="942662"/>
            <a:ext cx="6577866" cy="3749383"/>
          </a:xfrm>
          <a:prstGeom prst="rect">
            <a:avLst/>
          </a:prstGeom>
        </p:spPr>
      </p:pic>
      <p:sp>
        <p:nvSpPr>
          <p:cNvPr id="6" name="TextBox 5">
            <a:extLst>
              <a:ext uri="{FF2B5EF4-FFF2-40B4-BE49-F238E27FC236}">
                <a16:creationId xmlns:a16="http://schemas.microsoft.com/office/drawing/2014/main" id="{C9F9F4D2-7060-0040-AF81-F6B897FD37D1}"/>
              </a:ext>
            </a:extLst>
          </p:cNvPr>
          <p:cNvSpPr txBox="1"/>
          <p:nvPr/>
        </p:nvSpPr>
        <p:spPr>
          <a:xfrm>
            <a:off x="4572000" y="4897279"/>
            <a:ext cx="4657044" cy="246221"/>
          </a:xfrm>
          <a:prstGeom prst="rect">
            <a:avLst/>
          </a:prstGeom>
          <a:noFill/>
        </p:spPr>
        <p:txBody>
          <a:bodyPr wrap="none" rtlCol="0">
            <a:spAutoFit/>
          </a:bodyPr>
          <a:lstStyle/>
          <a:p>
            <a:r>
              <a:rPr lang="en-US" sz="1000" dirty="0">
                <a:solidFill>
                  <a:srgbClr val="002060"/>
                </a:solidFill>
              </a:rPr>
              <a:t>Image from: https://</a:t>
            </a:r>
            <a:r>
              <a:rPr lang="en-US" sz="1000" dirty="0" err="1">
                <a:solidFill>
                  <a:srgbClr val="002060"/>
                </a:solidFill>
              </a:rPr>
              <a:t>rubygarage.org</a:t>
            </a:r>
            <a:r>
              <a:rPr lang="en-US" sz="1000" dirty="0">
                <a:solidFill>
                  <a:srgbClr val="002060"/>
                </a:solidFill>
              </a:rPr>
              <a:t>/blog/technology-stack-for-web-development</a:t>
            </a:r>
          </a:p>
        </p:txBody>
      </p:sp>
      <p:sp>
        <p:nvSpPr>
          <p:cNvPr id="10" name="TextBox 9">
            <a:extLst>
              <a:ext uri="{FF2B5EF4-FFF2-40B4-BE49-F238E27FC236}">
                <a16:creationId xmlns:a16="http://schemas.microsoft.com/office/drawing/2014/main" id="{14CD5235-7BD0-2A47-9D57-098194147C57}"/>
              </a:ext>
            </a:extLst>
          </p:cNvPr>
          <p:cNvSpPr txBox="1"/>
          <p:nvPr/>
        </p:nvSpPr>
        <p:spPr>
          <a:xfrm rot="20860680">
            <a:off x="1073952" y="2094696"/>
            <a:ext cx="1186543" cy="954107"/>
          </a:xfrm>
          <a:prstGeom prst="rect">
            <a:avLst/>
          </a:prstGeom>
          <a:noFill/>
        </p:spPr>
        <p:txBody>
          <a:bodyPr wrap="none" rtlCol="0">
            <a:spAutoFit/>
          </a:bodyPr>
          <a:lstStyle/>
          <a:p>
            <a:pPr algn="ctr"/>
            <a:r>
              <a:rPr lang="en-US" sz="2800" b="1" dirty="0">
                <a:solidFill>
                  <a:srgbClr val="FF0000"/>
                </a:solidFill>
                <a:latin typeface="Segoe Print" panose="02000800000000000000" pitchFamily="2" charset="0"/>
              </a:rPr>
              <a:t>Front</a:t>
            </a:r>
          </a:p>
          <a:p>
            <a:pPr algn="ctr"/>
            <a:r>
              <a:rPr lang="en-US" sz="2800" b="1" dirty="0">
                <a:solidFill>
                  <a:srgbClr val="FF0000"/>
                </a:solidFill>
                <a:latin typeface="Segoe Print" panose="02000800000000000000" pitchFamily="2" charset="0"/>
              </a:rPr>
              <a:t>End</a:t>
            </a:r>
          </a:p>
        </p:txBody>
      </p:sp>
      <p:sp>
        <p:nvSpPr>
          <p:cNvPr id="11" name="TextBox 10">
            <a:extLst>
              <a:ext uri="{FF2B5EF4-FFF2-40B4-BE49-F238E27FC236}">
                <a16:creationId xmlns:a16="http://schemas.microsoft.com/office/drawing/2014/main" id="{1BB03500-284C-364E-AA22-D08D5DAAFF75}"/>
              </a:ext>
            </a:extLst>
          </p:cNvPr>
          <p:cNvSpPr txBox="1"/>
          <p:nvPr/>
        </p:nvSpPr>
        <p:spPr>
          <a:xfrm rot="20860680">
            <a:off x="7942994" y="3567284"/>
            <a:ext cx="1050289" cy="954107"/>
          </a:xfrm>
          <a:prstGeom prst="rect">
            <a:avLst/>
          </a:prstGeom>
          <a:noFill/>
        </p:spPr>
        <p:txBody>
          <a:bodyPr wrap="none" rtlCol="0">
            <a:spAutoFit/>
          </a:bodyPr>
          <a:lstStyle/>
          <a:p>
            <a:pPr algn="ctr"/>
            <a:r>
              <a:rPr lang="en-US" sz="2800" b="1" dirty="0">
                <a:solidFill>
                  <a:srgbClr val="FF0000"/>
                </a:solidFill>
                <a:latin typeface="Segoe Print" panose="02000800000000000000" pitchFamily="2" charset="0"/>
              </a:rPr>
              <a:t>Back</a:t>
            </a:r>
          </a:p>
          <a:p>
            <a:pPr algn="ctr"/>
            <a:r>
              <a:rPr lang="en-US" sz="2800" b="1" dirty="0">
                <a:solidFill>
                  <a:srgbClr val="FF0000"/>
                </a:solidFill>
                <a:latin typeface="Segoe Print" panose="02000800000000000000" pitchFamily="2" charset="0"/>
              </a:rPr>
              <a:t>End</a:t>
            </a:r>
          </a:p>
        </p:txBody>
      </p:sp>
      <p:grpSp>
        <p:nvGrpSpPr>
          <p:cNvPr id="16" name="Group 15">
            <a:extLst>
              <a:ext uri="{FF2B5EF4-FFF2-40B4-BE49-F238E27FC236}">
                <a16:creationId xmlns:a16="http://schemas.microsoft.com/office/drawing/2014/main" id="{F6F8AB5A-0EAC-C84B-9A45-C96F4BAD55C2}"/>
              </a:ext>
            </a:extLst>
          </p:cNvPr>
          <p:cNvGrpSpPr/>
          <p:nvPr/>
        </p:nvGrpSpPr>
        <p:grpSpPr>
          <a:xfrm>
            <a:off x="4046691" y="1868781"/>
            <a:ext cx="1361696" cy="954107"/>
            <a:chOff x="4137553" y="3390096"/>
            <a:chExt cx="1361696" cy="954107"/>
          </a:xfrm>
        </p:grpSpPr>
        <p:pic>
          <p:nvPicPr>
            <p:cNvPr id="13" name="Picture 12">
              <a:extLst>
                <a:ext uri="{FF2B5EF4-FFF2-40B4-BE49-F238E27FC236}">
                  <a16:creationId xmlns:a16="http://schemas.microsoft.com/office/drawing/2014/main" id="{3560D21A-15E4-8B46-8A48-B098D41504D6}"/>
                </a:ext>
              </a:extLst>
            </p:cNvPr>
            <p:cNvPicPr>
              <a:picLocks noChangeAspect="1"/>
            </p:cNvPicPr>
            <p:nvPr/>
          </p:nvPicPr>
          <p:blipFill>
            <a:blip r:embed="rId4"/>
            <a:stretch>
              <a:fillRect/>
            </a:stretch>
          </p:blipFill>
          <p:spPr>
            <a:xfrm>
              <a:off x="5080149" y="3794438"/>
              <a:ext cx="419100" cy="406400"/>
            </a:xfrm>
            <a:prstGeom prst="rect">
              <a:avLst/>
            </a:prstGeom>
          </p:spPr>
        </p:pic>
        <p:sp>
          <p:nvSpPr>
            <p:cNvPr id="12" name="TextBox 11">
              <a:extLst>
                <a:ext uri="{FF2B5EF4-FFF2-40B4-BE49-F238E27FC236}">
                  <a16:creationId xmlns:a16="http://schemas.microsoft.com/office/drawing/2014/main" id="{F587F665-A641-2F47-8250-EE34072BACD0}"/>
                </a:ext>
              </a:extLst>
            </p:cNvPr>
            <p:cNvSpPr txBox="1"/>
            <p:nvPr/>
          </p:nvSpPr>
          <p:spPr>
            <a:xfrm rot="20860680">
              <a:off x="4137553" y="3390096"/>
              <a:ext cx="1128835" cy="954107"/>
            </a:xfrm>
            <a:prstGeom prst="rect">
              <a:avLst/>
            </a:prstGeom>
            <a:noFill/>
          </p:spPr>
          <p:txBody>
            <a:bodyPr wrap="none" rtlCol="0">
              <a:spAutoFit/>
            </a:bodyPr>
            <a:lstStyle/>
            <a:p>
              <a:pPr algn="ctr"/>
              <a:r>
                <a:rPr lang="en-US" sz="2800" b="1" dirty="0">
                  <a:solidFill>
                    <a:srgbClr val="FF0000"/>
                  </a:solidFill>
                  <a:latin typeface="Segoe Print" panose="02000800000000000000" pitchFamily="2" charset="0"/>
                </a:rPr>
                <a:t>http</a:t>
              </a:r>
            </a:p>
            <a:p>
              <a:pPr algn="ctr"/>
              <a:r>
                <a:rPr lang="en-US" sz="2800" b="1" dirty="0">
                  <a:solidFill>
                    <a:srgbClr val="FF0000"/>
                  </a:solidFill>
                  <a:latin typeface="Segoe Print" panose="02000800000000000000" pitchFamily="2" charset="0"/>
                </a:rPr>
                <a:t>https</a:t>
              </a:r>
            </a:p>
          </p:txBody>
        </p:sp>
      </p:grpSp>
      <p:sp>
        <p:nvSpPr>
          <p:cNvPr id="15" name="TextBox 14">
            <a:extLst>
              <a:ext uri="{FF2B5EF4-FFF2-40B4-BE49-F238E27FC236}">
                <a16:creationId xmlns:a16="http://schemas.microsoft.com/office/drawing/2014/main" id="{DD090827-43B7-1240-9407-A14F63015BEC}"/>
              </a:ext>
            </a:extLst>
          </p:cNvPr>
          <p:cNvSpPr txBox="1"/>
          <p:nvPr/>
        </p:nvSpPr>
        <p:spPr>
          <a:xfrm rot="20860680">
            <a:off x="3591085" y="3469876"/>
            <a:ext cx="1885453" cy="523220"/>
          </a:xfrm>
          <a:prstGeom prst="rect">
            <a:avLst/>
          </a:prstGeom>
          <a:noFill/>
        </p:spPr>
        <p:txBody>
          <a:bodyPr wrap="none" rtlCol="0">
            <a:spAutoFit/>
          </a:bodyPr>
          <a:lstStyle/>
          <a:p>
            <a:pPr algn="ctr"/>
            <a:r>
              <a:rPr lang="en-US" sz="2800" b="1" dirty="0">
                <a:solidFill>
                  <a:srgbClr val="FF0000"/>
                </a:solidFill>
                <a:latin typeface="Segoe Print" panose="02000800000000000000" pitchFamily="2" charset="0"/>
              </a:rPr>
              <a:t>Web APIs</a:t>
            </a:r>
          </a:p>
        </p:txBody>
      </p:sp>
    </p:spTree>
    <p:extLst>
      <p:ext uri="{BB962C8B-B14F-4D97-AF65-F5344CB8AC3E}">
        <p14:creationId xmlns:p14="http://schemas.microsoft.com/office/powerpoint/2010/main" val="100485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D4A9E-D7C5-D64A-881E-A0BE37AD377E}"/>
              </a:ext>
            </a:extLst>
          </p:cNvPr>
          <p:cNvSpPr>
            <a:spLocks noGrp="1"/>
          </p:cNvSpPr>
          <p:nvPr>
            <p:ph type="title"/>
          </p:nvPr>
        </p:nvSpPr>
        <p:spPr>
          <a:xfrm>
            <a:off x="1770745" y="252655"/>
            <a:ext cx="7329463" cy="963848"/>
          </a:xfrm>
        </p:spPr>
        <p:txBody>
          <a:bodyPr/>
          <a:lstStyle/>
          <a:p>
            <a:r>
              <a:rPr lang="en-US" sz="3200" dirty="0"/>
              <a:t>Fundamental Front-End Technologies</a:t>
            </a:r>
          </a:p>
        </p:txBody>
      </p:sp>
      <p:sp>
        <p:nvSpPr>
          <p:cNvPr id="3" name="Text Placeholder 2">
            <a:extLst>
              <a:ext uri="{FF2B5EF4-FFF2-40B4-BE49-F238E27FC236}">
                <a16:creationId xmlns:a16="http://schemas.microsoft.com/office/drawing/2014/main" id="{14187DEA-FBDE-334A-983F-C8F89A7D7672}"/>
              </a:ext>
            </a:extLst>
          </p:cNvPr>
          <p:cNvSpPr>
            <a:spLocks noGrp="1"/>
          </p:cNvSpPr>
          <p:nvPr>
            <p:ph type="body" idx="1"/>
          </p:nvPr>
        </p:nvSpPr>
        <p:spPr>
          <a:xfrm>
            <a:off x="790338" y="1771471"/>
            <a:ext cx="5862502" cy="2544900"/>
          </a:xfrm>
        </p:spPr>
        <p:txBody>
          <a:bodyPr/>
          <a:lstStyle/>
          <a:p>
            <a:r>
              <a:rPr lang="en-US" sz="2400" dirty="0"/>
              <a:t>HTML – Hypertext Markup Language</a:t>
            </a:r>
          </a:p>
          <a:p>
            <a:pPr lvl="1"/>
            <a:r>
              <a:rPr lang="en-US" sz="2000" dirty="0"/>
              <a:t>Specifies structure and content</a:t>
            </a:r>
          </a:p>
          <a:p>
            <a:r>
              <a:rPr lang="en-US" sz="2400" dirty="0"/>
              <a:t>CSS – Cascading Style Sheets</a:t>
            </a:r>
          </a:p>
          <a:p>
            <a:pPr lvl="1"/>
            <a:r>
              <a:rPr lang="en-US" sz="2000" dirty="0"/>
              <a:t>Defines presentation and style</a:t>
            </a:r>
          </a:p>
          <a:p>
            <a:r>
              <a:rPr lang="en-US" sz="2400" dirty="0"/>
              <a:t>JavaScript</a:t>
            </a:r>
          </a:p>
          <a:p>
            <a:pPr lvl="1"/>
            <a:r>
              <a:rPr lang="en-US" sz="2000" dirty="0"/>
              <a:t>Provides action and Interactivity</a:t>
            </a:r>
          </a:p>
        </p:txBody>
      </p:sp>
      <p:sp>
        <p:nvSpPr>
          <p:cNvPr id="4" name="Slide Number Placeholder 3">
            <a:extLst>
              <a:ext uri="{FF2B5EF4-FFF2-40B4-BE49-F238E27FC236}">
                <a16:creationId xmlns:a16="http://schemas.microsoft.com/office/drawing/2014/main" id="{8F5F76FE-6013-DE44-B80D-F309B546B54C}"/>
              </a:ext>
            </a:extLst>
          </p:cNvPr>
          <p:cNvSpPr>
            <a:spLocks noGrp="1"/>
          </p:cNvSpPr>
          <p:nvPr>
            <p:ph type="sldNum" idx="10"/>
          </p:nvPr>
        </p:nvSpPr>
        <p:spPr/>
        <p:txBody>
          <a:bodyPr/>
          <a:lstStyle/>
          <a:p>
            <a:pPr>
              <a:defRPr/>
            </a:pPr>
            <a:fld id="{E254D74D-04A3-DC41-85BE-66EE1B054D78}" type="slidenum">
              <a:rPr lang="en-US" altLang="en-US" smtClean="0"/>
              <a:pPr>
                <a:defRPr/>
              </a:pPr>
              <a:t>4</a:t>
            </a:fld>
            <a:endParaRPr lang="en-US" altLang="en-US"/>
          </a:p>
        </p:txBody>
      </p:sp>
      <p:pic>
        <p:nvPicPr>
          <p:cNvPr id="5" name="Picture 4">
            <a:extLst>
              <a:ext uri="{FF2B5EF4-FFF2-40B4-BE49-F238E27FC236}">
                <a16:creationId xmlns:a16="http://schemas.microsoft.com/office/drawing/2014/main" id="{10E9F198-866E-EA4A-A52A-04850D416FDF}"/>
              </a:ext>
            </a:extLst>
          </p:cNvPr>
          <p:cNvPicPr>
            <a:picLocks noChangeAspect="1"/>
          </p:cNvPicPr>
          <p:nvPr/>
        </p:nvPicPr>
        <p:blipFill>
          <a:blip r:embed="rId3"/>
          <a:stretch>
            <a:fillRect/>
          </a:stretch>
        </p:blipFill>
        <p:spPr>
          <a:xfrm>
            <a:off x="6424903" y="1405224"/>
            <a:ext cx="2719097" cy="1261993"/>
          </a:xfrm>
          <a:prstGeom prst="rect">
            <a:avLst/>
          </a:prstGeom>
        </p:spPr>
      </p:pic>
      <p:pic>
        <p:nvPicPr>
          <p:cNvPr id="6" name="Picture 5">
            <a:extLst>
              <a:ext uri="{FF2B5EF4-FFF2-40B4-BE49-F238E27FC236}">
                <a16:creationId xmlns:a16="http://schemas.microsoft.com/office/drawing/2014/main" id="{7C75E82B-3CCE-9D4A-89CF-8763B0BB7827}"/>
              </a:ext>
            </a:extLst>
          </p:cNvPr>
          <p:cNvPicPr>
            <a:picLocks noChangeAspect="1"/>
          </p:cNvPicPr>
          <p:nvPr/>
        </p:nvPicPr>
        <p:blipFill>
          <a:blip r:embed="rId4"/>
          <a:stretch>
            <a:fillRect/>
          </a:stretch>
        </p:blipFill>
        <p:spPr>
          <a:xfrm>
            <a:off x="5906423" y="3099535"/>
            <a:ext cx="2378223" cy="1545845"/>
          </a:xfrm>
          <a:prstGeom prst="rect">
            <a:avLst/>
          </a:prstGeom>
        </p:spPr>
      </p:pic>
      <p:grpSp>
        <p:nvGrpSpPr>
          <p:cNvPr id="12" name="Group 11">
            <a:extLst>
              <a:ext uri="{FF2B5EF4-FFF2-40B4-BE49-F238E27FC236}">
                <a16:creationId xmlns:a16="http://schemas.microsoft.com/office/drawing/2014/main" id="{6B5D0CE5-EA42-E849-AA80-6E4851D2BBFF}"/>
              </a:ext>
            </a:extLst>
          </p:cNvPr>
          <p:cNvGrpSpPr/>
          <p:nvPr/>
        </p:nvGrpSpPr>
        <p:grpSpPr>
          <a:xfrm>
            <a:off x="6394956" y="4834101"/>
            <a:ext cx="2188567" cy="261610"/>
            <a:chOff x="-94591" y="4881890"/>
            <a:chExt cx="2188567" cy="261610"/>
          </a:xfrm>
        </p:grpSpPr>
        <p:sp>
          <p:nvSpPr>
            <p:cNvPr id="13" name="TextBox 12">
              <a:extLst>
                <a:ext uri="{FF2B5EF4-FFF2-40B4-BE49-F238E27FC236}">
                  <a16:creationId xmlns:a16="http://schemas.microsoft.com/office/drawing/2014/main" id="{BBC7C6C6-475E-FD47-AB9F-856B5570DD24}"/>
                </a:ext>
              </a:extLst>
            </p:cNvPr>
            <p:cNvSpPr txBox="1"/>
            <p:nvPr/>
          </p:nvSpPr>
          <p:spPr>
            <a:xfrm>
              <a:off x="-94591" y="4881890"/>
              <a:ext cx="1904689" cy="261610"/>
            </a:xfrm>
            <a:prstGeom prst="rect">
              <a:avLst/>
            </a:prstGeom>
            <a:noFill/>
          </p:spPr>
          <p:txBody>
            <a:bodyPr wrap="none" rtlCol="0">
              <a:spAutoFit/>
            </a:bodyPr>
            <a:lstStyle/>
            <a:p>
              <a:r>
                <a:rPr lang="en-US" sz="1050" dirty="0">
                  <a:solidFill>
                    <a:schemeClr val="tx1">
                      <a:lumMod val="75000"/>
                      <a:lumOff val="25000"/>
                    </a:schemeClr>
                  </a:solidFill>
                </a:rPr>
                <a:t>Images from: </a:t>
              </a:r>
              <a:r>
                <a:rPr lang="en-US" sz="1050" dirty="0">
                  <a:solidFill>
                    <a:schemeClr val="tx1">
                      <a:lumMod val="75000"/>
                      <a:lumOff val="25000"/>
                    </a:schemeClr>
                  </a:solidFill>
                  <a:hlinkClick r:id="rId5">
                    <a:extLst>
                      <a:ext uri="{A12FA001-AC4F-418D-AE19-62706E023703}">
                        <ahyp:hlinkClr xmlns:ahyp="http://schemas.microsoft.com/office/drawing/2018/hyperlinkcolor" val="tx"/>
                      </a:ext>
                    </a:extLst>
                  </a:hlinkClick>
                </a:rPr>
                <a:t>openclipart.org</a:t>
              </a:r>
              <a:endParaRPr lang="en-US" sz="1050" dirty="0">
                <a:solidFill>
                  <a:schemeClr val="tx1">
                    <a:lumMod val="75000"/>
                    <a:lumOff val="25000"/>
                  </a:schemeClr>
                </a:solidFill>
              </a:endParaRPr>
            </a:p>
          </p:txBody>
        </p:sp>
        <p:pic>
          <p:nvPicPr>
            <p:cNvPr id="14" name="Picture 13">
              <a:extLst>
                <a:ext uri="{FF2B5EF4-FFF2-40B4-BE49-F238E27FC236}">
                  <a16:creationId xmlns:a16="http://schemas.microsoft.com/office/drawing/2014/main" id="{F9F987E7-1C3C-0341-BC8B-AFB1B8EBC997}"/>
                </a:ext>
              </a:extLst>
            </p:cNvPr>
            <p:cNvPicPr>
              <a:picLocks noChangeAspect="1"/>
            </p:cNvPicPr>
            <p:nvPr/>
          </p:nvPicPr>
          <p:blipFill>
            <a:blip r:embed="rId6"/>
            <a:stretch>
              <a:fillRect/>
            </a:stretch>
          </p:blipFill>
          <p:spPr>
            <a:xfrm>
              <a:off x="1778372" y="4958061"/>
              <a:ext cx="315604" cy="164470"/>
            </a:xfrm>
            <a:prstGeom prst="rect">
              <a:avLst/>
            </a:prstGeom>
          </p:spPr>
        </p:pic>
      </p:grpSp>
      <p:grpSp>
        <p:nvGrpSpPr>
          <p:cNvPr id="18" name="Group 17">
            <a:extLst>
              <a:ext uri="{FF2B5EF4-FFF2-40B4-BE49-F238E27FC236}">
                <a16:creationId xmlns:a16="http://schemas.microsoft.com/office/drawing/2014/main" id="{488D7A65-FF43-E44B-BCE3-28C6B67648ED}"/>
              </a:ext>
            </a:extLst>
          </p:cNvPr>
          <p:cNvGrpSpPr/>
          <p:nvPr/>
        </p:nvGrpSpPr>
        <p:grpSpPr>
          <a:xfrm>
            <a:off x="5993572" y="2722831"/>
            <a:ext cx="2375135" cy="2299252"/>
            <a:chOff x="5993572" y="2722831"/>
            <a:chExt cx="2375135" cy="2299252"/>
          </a:xfrm>
        </p:grpSpPr>
        <p:pic>
          <p:nvPicPr>
            <p:cNvPr id="7" name="Picture 6">
              <a:extLst>
                <a:ext uri="{FF2B5EF4-FFF2-40B4-BE49-F238E27FC236}">
                  <a16:creationId xmlns:a16="http://schemas.microsoft.com/office/drawing/2014/main" id="{8DFC35DA-B462-B848-8817-B575F14A9A31}"/>
                </a:ext>
              </a:extLst>
            </p:cNvPr>
            <p:cNvPicPr>
              <a:picLocks noChangeAspect="1"/>
            </p:cNvPicPr>
            <p:nvPr/>
          </p:nvPicPr>
          <p:blipFill>
            <a:blip r:embed="rId7"/>
            <a:stretch>
              <a:fillRect/>
            </a:stretch>
          </p:blipFill>
          <p:spPr>
            <a:xfrm>
              <a:off x="5993572" y="2722831"/>
              <a:ext cx="2375135" cy="2299252"/>
            </a:xfrm>
            <a:prstGeom prst="rect">
              <a:avLst/>
            </a:prstGeom>
          </p:spPr>
        </p:pic>
        <p:grpSp>
          <p:nvGrpSpPr>
            <p:cNvPr id="15" name="Group 14">
              <a:extLst>
                <a:ext uri="{FF2B5EF4-FFF2-40B4-BE49-F238E27FC236}">
                  <a16:creationId xmlns:a16="http://schemas.microsoft.com/office/drawing/2014/main" id="{5D195E4E-E92B-8543-AB9F-740DC03C3DEA}"/>
                </a:ext>
              </a:extLst>
            </p:cNvPr>
            <p:cNvGrpSpPr/>
            <p:nvPr/>
          </p:nvGrpSpPr>
          <p:grpSpPr>
            <a:xfrm>
              <a:off x="7202275" y="2796768"/>
              <a:ext cx="1164351" cy="1174998"/>
              <a:chOff x="947478" y="2789127"/>
              <a:chExt cx="2408254" cy="1912842"/>
            </a:xfrm>
          </p:grpSpPr>
          <p:pic>
            <p:nvPicPr>
              <p:cNvPr id="16" name="Picture 15">
                <a:extLst>
                  <a:ext uri="{FF2B5EF4-FFF2-40B4-BE49-F238E27FC236}">
                    <a16:creationId xmlns:a16="http://schemas.microsoft.com/office/drawing/2014/main" id="{3270407A-BAB1-B747-9566-664DF0E09948}"/>
                  </a:ext>
                </a:extLst>
              </p:cNvPr>
              <p:cNvPicPr>
                <a:picLocks noChangeAspect="1"/>
              </p:cNvPicPr>
              <p:nvPr/>
            </p:nvPicPr>
            <p:blipFill>
              <a:blip r:embed="rId8"/>
              <a:stretch>
                <a:fillRect/>
              </a:stretch>
            </p:blipFill>
            <p:spPr>
              <a:xfrm>
                <a:off x="1235845" y="2829788"/>
                <a:ext cx="1831521" cy="1831521"/>
              </a:xfrm>
              <a:prstGeom prst="rect">
                <a:avLst/>
              </a:prstGeom>
            </p:spPr>
          </p:pic>
          <p:pic>
            <p:nvPicPr>
              <p:cNvPr id="17" name="Picture 16">
                <a:extLst>
                  <a:ext uri="{FF2B5EF4-FFF2-40B4-BE49-F238E27FC236}">
                    <a16:creationId xmlns:a16="http://schemas.microsoft.com/office/drawing/2014/main" id="{78C6255B-6A36-DA4D-BD87-8634447524F2}"/>
                  </a:ext>
                </a:extLst>
              </p:cNvPr>
              <p:cNvPicPr>
                <a:picLocks noChangeAspect="1"/>
              </p:cNvPicPr>
              <p:nvPr/>
            </p:nvPicPr>
            <p:blipFill>
              <a:blip r:embed="rId9"/>
              <a:stretch>
                <a:fillRect/>
              </a:stretch>
            </p:blipFill>
            <p:spPr>
              <a:xfrm rot="5400000">
                <a:off x="1195184" y="2541421"/>
                <a:ext cx="1912842" cy="2408254"/>
              </a:xfrm>
              <a:prstGeom prst="rect">
                <a:avLst/>
              </a:prstGeom>
            </p:spPr>
          </p:pic>
        </p:grpSp>
      </p:grpSp>
      <p:grpSp>
        <p:nvGrpSpPr>
          <p:cNvPr id="11" name="Group 10">
            <a:extLst>
              <a:ext uri="{FF2B5EF4-FFF2-40B4-BE49-F238E27FC236}">
                <a16:creationId xmlns:a16="http://schemas.microsoft.com/office/drawing/2014/main" id="{39C2456E-65D9-F34C-AFBE-60695B809D13}"/>
              </a:ext>
            </a:extLst>
          </p:cNvPr>
          <p:cNvGrpSpPr/>
          <p:nvPr/>
        </p:nvGrpSpPr>
        <p:grpSpPr>
          <a:xfrm>
            <a:off x="6112289" y="2957421"/>
            <a:ext cx="2967764" cy="1743573"/>
            <a:chOff x="1648857" y="3278510"/>
            <a:chExt cx="2967764" cy="1743573"/>
          </a:xfrm>
        </p:grpSpPr>
        <p:pic>
          <p:nvPicPr>
            <p:cNvPr id="10" name="Picture 9">
              <a:extLst>
                <a:ext uri="{FF2B5EF4-FFF2-40B4-BE49-F238E27FC236}">
                  <a16:creationId xmlns:a16="http://schemas.microsoft.com/office/drawing/2014/main" id="{7ADFFAA7-594E-984C-938A-8849BF174235}"/>
                </a:ext>
              </a:extLst>
            </p:cNvPr>
            <p:cNvPicPr>
              <a:picLocks noChangeAspect="1"/>
            </p:cNvPicPr>
            <p:nvPr/>
          </p:nvPicPr>
          <p:blipFill>
            <a:blip r:embed="rId10"/>
            <a:stretch>
              <a:fillRect/>
            </a:stretch>
          </p:blipFill>
          <p:spPr>
            <a:xfrm>
              <a:off x="1648857" y="3516305"/>
              <a:ext cx="1517902" cy="1505778"/>
            </a:xfrm>
            <a:prstGeom prst="rect">
              <a:avLst/>
            </a:prstGeom>
          </p:spPr>
        </p:pic>
        <p:pic>
          <p:nvPicPr>
            <p:cNvPr id="9" name="Picture 8">
              <a:extLst>
                <a:ext uri="{FF2B5EF4-FFF2-40B4-BE49-F238E27FC236}">
                  <a16:creationId xmlns:a16="http://schemas.microsoft.com/office/drawing/2014/main" id="{0EE8227A-924A-AB4E-AE13-33BBD90474CD}"/>
                </a:ext>
              </a:extLst>
            </p:cNvPr>
            <p:cNvPicPr>
              <a:picLocks noChangeAspect="1"/>
            </p:cNvPicPr>
            <p:nvPr/>
          </p:nvPicPr>
          <p:blipFill>
            <a:blip r:embed="rId11"/>
            <a:stretch>
              <a:fillRect/>
            </a:stretch>
          </p:blipFill>
          <p:spPr>
            <a:xfrm>
              <a:off x="3025808" y="3278510"/>
              <a:ext cx="1008713" cy="1655970"/>
            </a:xfrm>
            <a:prstGeom prst="rect">
              <a:avLst/>
            </a:prstGeom>
          </p:spPr>
        </p:pic>
        <p:pic>
          <p:nvPicPr>
            <p:cNvPr id="8" name="Picture 7">
              <a:extLst>
                <a:ext uri="{FF2B5EF4-FFF2-40B4-BE49-F238E27FC236}">
                  <a16:creationId xmlns:a16="http://schemas.microsoft.com/office/drawing/2014/main" id="{AF7F0378-6A41-AA41-BE6A-D6F4BC5E6D99}"/>
                </a:ext>
              </a:extLst>
            </p:cNvPr>
            <p:cNvPicPr>
              <a:picLocks noChangeAspect="1"/>
            </p:cNvPicPr>
            <p:nvPr/>
          </p:nvPicPr>
          <p:blipFill>
            <a:blip r:embed="rId12"/>
            <a:stretch>
              <a:fillRect/>
            </a:stretch>
          </p:blipFill>
          <p:spPr>
            <a:xfrm>
              <a:off x="3861007" y="3866024"/>
              <a:ext cx="755614" cy="1068456"/>
            </a:xfrm>
            <a:prstGeom prst="rect">
              <a:avLst/>
            </a:prstGeom>
          </p:spPr>
        </p:pic>
      </p:grpSp>
    </p:spTree>
    <p:extLst>
      <p:ext uri="{BB962C8B-B14F-4D97-AF65-F5344CB8AC3E}">
        <p14:creationId xmlns:p14="http://schemas.microsoft.com/office/powerpoint/2010/main" val="91569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par>
                                <p:cTn id="19" presetID="9" presetClass="exit" presetSubtype="0" fill="hold" nodeType="withEffect">
                                  <p:stCondLst>
                                    <p:cond delay="0"/>
                                  </p:stCondLst>
                                  <p:childTnLst>
                                    <p:animEffect transition="out" filter="dissolv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par>
                                <p:cTn id="30" presetID="9" presetClass="exit" presetSubtype="0" fill="hold" nodeType="withEffect">
                                  <p:stCondLst>
                                    <p:cond delay="0"/>
                                  </p:stCondLst>
                                  <p:childTnLst>
                                    <p:animEffect transition="out" filter="dissolve">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2F917-CF73-934C-90C1-CF2A1A411162}"/>
              </a:ext>
            </a:extLst>
          </p:cNvPr>
          <p:cNvSpPr>
            <a:spLocks noGrp="1"/>
          </p:cNvSpPr>
          <p:nvPr>
            <p:ph type="title"/>
          </p:nvPr>
        </p:nvSpPr>
        <p:spPr>
          <a:xfrm>
            <a:off x="1732700" y="603838"/>
            <a:ext cx="7133004" cy="645300"/>
          </a:xfrm>
        </p:spPr>
        <p:txBody>
          <a:bodyPr/>
          <a:lstStyle/>
          <a:p>
            <a:r>
              <a:rPr lang="en-US" sz="3200" dirty="0"/>
              <a:t>Fundamental Back-End Technologies</a:t>
            </a:r>
          </a:p>
        </p:txBody>
      </p:sp>
      <p:sp>
        <p:nvSpPr>
          <p:cNvPr id="3" name="Text Placeholder 2">
            <a:extLst>
              <a:ext uri="{FF2B5EF4-FFF2-40B4-BE49-F238E27FC236}">
                <a16:creationId xmlns:a16="http://schemas.microsoft.com/office/drawing/2014/main" id="{EFFBDBC0-6F45-4B4F-9BFA-84B77C5F9CD6}"/>
              </a:ext>
            </a:extLst>
          </p:cNvPr>
          <p:cNvSpPr>
            <a:spLocks noGrp="1"/>
          </p:cNvSpPr>
          <p:nvPr>
            <p:ph type="body" idx="1"/>
          </p:nvPr>
        </p:nvSpPr>
        <p:spPr>
          <a:xfrm>
            <a:off x="975000" y="1514554"/>
            <a:ext cx="6429651" cy="3271759"/>
          </a:xfrm>
        </p:spPr>
        <p:txBody>
          <a:bodyPr/>
          <a:lstStyle/>
          <a:p>
            <a:r>
              <a:rPr lang="en-US" sz="2400" dirty="0"/>
              <a:t>Web Server (software)</a:t>
            </a:r>
          </a:p>
          <a:p>
            <a:pPr lvl="1"/>
            <a:r>
              <a:rPr lang="en-US" sz="2000" dirty="0"/>
              <a:t>Program that accepts requests (via http/s)</a:t>
            </a:r>
          </a:p>
          <a:p>
            <a:pPr lvl="1"/>
            <a:r>
              <a:rPr lang="en-US" sz="2000" dirty="0"/>
              <a:t>Returns requested content</a:t>
            </a:r>
          </a:p>
          <a:p>
            <a:r>
              <a:rPr lang="en-US" sz="2400" dirty="0"/>
              <a:t>Back-End Language / Application</a:t>
            </a:r>
          </a:p>
          <a:p>
            <a:pPr lvl="1"/>
            <a:r>
              <a:rPr lang="en-US" sz="2000" dirty="0"/>
              <a:t>Programs that can be run by the web server to </a:t>
            </a:r>
            <a:br>
              <a:rPr lang="en-US" sz="2000" dirty="0"/>
            </a:br>
            <a:r>
              <a:rPr lang="en-US" sz="2000" i="1" dirty="0"/>
              <a:t>generate</a:t>
            </a:r>
            <a:r>
              <a:rPr lang="en-US" sz="2000" dirty="0"/>
              <a:t> requested content.</a:t>
            </a:r>
          </a:p>
          <a:p>
            <a:r>
              <a:rPr lang="en-US" sz="2400" dirty="0"/>
              <a:t>Database</a:t>
            </a:r>
          </a:p>
          <a:p>
            <a:pPr lvl="1"/>
            <a:r>
              <a:rPr lang="en-US" sz="2000" dirty="0"/>
              <a:t>A program that provides efficient access to information used by back-end programs to generate content.</a:t>
            </a:r>
          </a:p>
        </p:txBody>
      </p:sp>
      <p:sp>
        <p:nvSpPr>
          <p:cNvPr id="4" name="Slide Number Placeholder 3">
            <a:extLst>
              <a:ext uri="{FF2B5EF4-FFF2-40B4-BE49-F238E27FC236}">
                <a16:creationId xmlns:a16="http://schemas.microsoft.com/office/drawing/2014/main" id="{3D4C04BC-D101-D044-944B-AC8B29C8B2BB}"/>
              </a:ext>
            </a:extLst>
          </p:cNvPr>
          <p:cNvSpPr>
            <a:spLocks noGrp="1"/>
          </p:cNvSpPr>
          <p:nvPr>
            <p:ph type="sldNum" idx="10"/>
          </p:nvPr>
        </p:nvSpPr>
        <p:spPr/>
        <p:txBody>
          <a:bodyPr/>
          <a:lstStyle/>
          <a:p>
            <a:pPr>
              <a:defRPr/>
            </a:pPr>
            <a:fld id="{E254D74D-04A3-DC41-85BE-66EE1B054D78}" type="slidenum">
              <a:rPr lang="en-US" altLang="en-US" smtClean="0"/>
              <a:pPr>
                <a:defRPr/>
              </a:pPr>
              <a:t>5</a:t>
            </a:fld>
            <a:endParaRPr lang="en-US" altLang="en-US"/>
          </a:p>
        </p:txBody>
      </p:sp>
      <p:pic>
        <p:nvPicPr>
          <p:cNvPr id="12" name="Picture 11">
            <a:extLst>
              <a:ext uri="{FF2B5EF4-FFF2-40B4-BE49-F238E27FC236}">
                <a16:creationId xmlns:a16="http://schemas.microsoft.com/office/drawing/2014/main" id="{3976FE41-2134-3043-9772-3244B869AC59}"/>
              </a:ext>
            </a:extLst>
          </p:cNvPr>
          <p:cNvPicPr>
            <a:picLocks noChangeAspect="1"/>
          </p:cNvPicPr>
          <p:nvPr/>
        </p:nvPicPr>
        <p:blipFill>
          <a:blip r:embed="rId3"/>
          <a:stretch>
            <a:fillRect/>
          </a:stretch>
        </p:blipFill>
        <p:spPr>
          <a:xfrm>
            <a:off x="6424903" y="1405224"/>
            <a:ext cx="2719097" cy="1261993"/>
          </a:xfrm>
          <a:prstGeom prst="rect">
            <a:avLst/>
          </a:prstGeom>
        </p:spPr>
      </p:pic>
    </p:spTree>
    <p:extLst>
      <p:ext uri="{BB962C8B-B14F-4D97-AF65-F5344CB8AC3E}">
        <p14:creationId xmlns:p14="http://schemas.microsoft.com/office/powerpoint/2010/main" val="104357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dissolv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dissolve">
                                      <p:cBhvr>
                                        <p:cTn id="2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05E08-579A-F744-86CE-081A43FA9753}"/>
              </a:ext>
            </a:extLst>
          </p:cNvPr>
          <p:cNvSpPr>
            <a:spLocks noGrp="1"/>
          </p:cNvSpPr>
          <p:nvPr>
            <p:ph type="title"/>
          </p:nvPr>
        </p:nvSpPr>
        <p:spPr/>
        <p:txBody>
          <a:bodyPr/>
          <a:lstStyle/>
          <a:p>
            <a:r>
              <a:rPr lang="en-US" sz="3200" dirty="0"/>
              <a:t>The Connections</a:t>
            </a:r>
          </a:p>
        </p:txBody>
      </p:sp>
      <p:sp>
        <p:nvSpPr>
          <p:cNvPr id="3" name="Text Placeholder 2">
            <a:extLst>
              <a:ext uri="{FF2B5EF4-FFF2-40B4-BE49-F238E27FC236}">
                <a16:creationId xmlns:a16="http://schemas.microsoft.com/office/drawing/2014/main" id="{B1E7DA6A-BB42-1543-9F68-2349A334F84C}"/>
              </a:ext>
            </a:extLst>
          </p:cNvPr>
          <p:cNvSpPr>
            <a:spLocks noGrp="1"/>
          </p:cNvSpPr>
          <p:nvPr>
            <p:ph type="body" idx="1"/>
          </p:nvPr>
        </p:nvSpPr>
        <p:spPr>
          <a:xfrm>
            <a:off x="687104" y="1636851"/>
            <a:ext cx="5737800" cy="2544900"/>
          </a:xfrm>
        </p:spPr>
        <p:txBody>
          <a:bodyPr/>
          <a:lstStyle/>
          <a:p>
            <a:r>
              <a:rPr lang="en-US" sz="2400" dirty="0"/>
              <a:t>HTTP – </a:t>
            </a:r>
            <a:r>
              <a:rPr lang="en-US" sz="2400" b="1" dirty="0" err="1"/>
              <a:t>H</a:t>
            </a:r>
            <a:r>
              <a:rPr lang="en-US" sz="2400" dirty="0" err="1"/>
              <a:t>yper</a:t>
            </a:r>
            <a:r>
              <a:rPr lang="en-US" sz="2400" b="1" dirty="0" err="1"/>
              <a:t>T</a:t>
            </a:r>
            <a:r>
              <a:rPr lang="en-US" sz="2400" dirty="0" err="1"/>
              <a:t>ext</a:t>
            </a:r>
            <a:r>
              <a:rPr lang="en-US" sz="2400" dirty="0"/>
              <a:t> </a:t>
            </a:r>
            <a:r>
              <a:rPr lang="en-US" sz="2400" b="1" dirty="0"/>
              <a:t>T</a:t>
            </a:r>
            <a:r>
              <a:rPr lang="en-US" sz="2400" dirty="0"/>
              <a:t>ransfer </a:t>
            </a:r>
            <a:r>
              <a:rPr lang="en-US" sz="2400" b="1" dirty="0"/>
              <a:t>P</a:t>
            </a:r>
            <a:r>
              <a:rPr lang="en-US" sz="2400" dirty="0"/>
              <a:t>rotocol</a:t>
            </a:r>
          </a:p>
          <a:p>
            <a:pPr lvl="1"/>
            <a:r>
              <a:rPr lang="en-US" sz="2000" b="1" dirty="0"/>
              <a:t>Request</a:t>
            </a:r>
            <a:r>
              <a:rPr lang="en-US" sz="2000" dirty="0"/>
              <a:t>: Sent from a browser to server to ask for a page or information.</a:t>
            </a:r>
          </a:p>
          <a:p>
            <a:pPr lvl="1"/>
            <a:r>
              <a:rPr lang="en-US" sz="2000" b="1" dirty="0"/>
              <a:t>Response</a:t>
            </a:r>
            <a:r>
              <a:rPr lang="en-US" sz="2000" dirty="0"/>
              <a:t>: Returned from the server to the browser to provide the requested information.</a:t>
            </a:r>
          </a:p>
          <a:p>
            <a:r>
              <a:rPr lang="en-US" sz="2400" dirty="0"/>
              <a:t>Web API</a:t>
            </a:r>
          </a:p>
          <a:p>
            <a:pPr lvl="1"/>
            <a:r>
              <a:rPr lang="en-US" sz="2000" dirty="0"/>
              <a:t>A well-defined set of requests </a:t>
            </a:r>
            <a:br>
              <a:rPr lang="en-US" sz="2000" dirty="0"/>
            </a:br>
            <a:r>
              <a:rPr lang="en-US" sz="2000" dirty="0"/>
              <a:t>that a specific web server can satisfy.</a:t>
            </a:r>
          </a:p>
        </p:txBody>
      </p:sp>
      <p:sp>
        <p:nvSpPr>
          <p:cNvPr id="4" name="Slide Number Placeholder 3">
            <a:extLst>
              <a:ext uri="{FF2B5EF4-FFF2-40B4-BE49-F238E27FC236}">
                <a16:creationId xmlns:a16="http://schemas.microsoft.com/office/drawing/2014/main" id="{698AC152-0D83-6446-A17E-DAF3FC7223F5}"/>
              </a:ext>
            </a:extLst>
          </p:cNvPr>
          <p:cNvSpPr>
            <a:spLocks noGrp="1"/>
          </p:cNvSpPr>
          <p:nvPr>
            <p:ph type="sldNum" idx="10"/>
          </p:nvPr>
        </p:nvSpPr>
        <p:spPr/>
        <p:txBody>
          <a:bodyPr/>
          <a:lstStyle/>
          <a:p>
            <a:pPr>
              <a:defRPr/>
            </a:pPr>
            <a:fld id="{E254D74D-04A3-DC41-85BE-66EE1B054D78}" type="slidenum">
              <a:rPr lang="en-US" altLang="en-US" smtClean="0"/>
              <a:pPr>
                <a:defRPr/>
              </a:pPr>
              <a:t>6</a:t>
            </a:fld>
            <a:endParaRPr lang="en-US" altLang="en-US"/>
          </a:p>
        </p:txBody>
      </p:sp>
      <p:pic>
        <p:nvPicPr>
          <p:cNvPr id="5" name="Picture 4">
            <a:extLst>
              <a:ext uri="{FF2B5EF4-FFF2-40B4-BE49-F238E27FC236}">
                <a16:creationId xmlns:a16="http://schemas.microsoft.com/office/drawing/2014/main" id="{D68A1DAE-79B3-EB40-8FC9-9560AF79D9E0}"/>
              </a:ext>
            </a:extLst>
          </p:cNvPr>
          <p:cNvPicPr>
            <a:picLocks noChangeAspect="1"/>
          </p:cNvPicPr>
          <p:nvPr/>
        </p:nvPicPr>
        <p:blipFill>
          <a:blip r:embed="rId3"/>
          <a:stretch>
            <a:fillRect/>
          </a:stretch>
        </p:blipFill>
        <p:spPr>
          <a:xfrm>
            <a:off x="6424903" y="1405224"/>
            <a:ext cx="2719097" cy="1261993"/>
          </a:xfrm>
          <a:prstGeom prst="rect">
            <a:avLst/>
          </a:prstGeom>
        </p:spPr>
      </p:pic>
      <p:grpSp>
        <p:nvGrpSpPr>
          <p:cNvPr id="11" name="Group 10">
            <a:extLst>
              <a:ext uri="{FF2B5EF4-FFF2-40B4-BE49-F238E27FC236}">
                <a16:creationId xmlns:a16="http://schemas.microsoft.com/office/drawing/2014/main" id="{AFA320FD-05FD-8A49-B6BF-02414C084A9C}"/>
              </a:ext>
            </a:extLst>
          </p:cNvPr>
          <p:cNvGrpSpPr/>
          <p:nvPr/>
        </p:nvGrpSpPr>
        <p:grpSpPr>
          <a:xfrm>
            <a:off x="5258365" y="3415927"/>
            <a:ext cx="3786244" cy="1138473"/>
            <a:chOff x="4943694" y="248633"/>
            <a:chExt cx="3786244" cy="1138473"/>
          </a:xfrm>
        </p:grpSpPr>
        <p:pic>
          <p:nvPicPr>
            <p:cNvPr id="6" name="Picture 5">
              <a:extLst>
                <a:ext uri="{FF2B5EF4-FFF2-40B4-BE49-F238E27FC236}">
                  <a16:creationId xmlns:a16="http://schemas.microsoft.com/office/drawing/2014/main" id="{FFC95E6E-EADC-F64A-980E-D792A47A7599}"/>
                </a:ext>
              </a:extLst>
            </p:cNvPr>
            <p:cNvPicPr>
              <a:picLocks noChangeAspect="1"/>
            </p:cNvPicPr>
            <p:nvPr/>
          </p:nvPicPr>
          <p:blipFill>
            <a:blip r:embed="rId4"/>
            <a:stretch>
              <a:fillRect/>
            </a:stretch>
          </p:blipFill>
          <p:spPr>
            <a:xfrm>
              <a:off x="5759431" y="248633"/>
              <a:ext cx="632485" cy="1138473"/>
            </a:xfrm>
            <a:prstGeom prst="rect">
              <a:avLst/>
            </a:prstGeom>
          </p:spPr>
        </p:pic>
        <p:pic>
          <p:nvPicPr>
            <p:cNvPr id="7" name="Picture 6">
              <a:extLst>
                <a:ext uri="{FF2B5EF4-FFF2-40B4-BE49-F238E27FC236}">
                  <a16:creationId xmlns:a16="http://schemas.microsoft.com/office/drawing/2014/main" id="{BBD2AB04-A681-2240-98C6-E1339433BF01}"/>
                </a:ext>
              </a:extLst>
            </p:cNvPr>
            <p:cNvPicPr>
              <a:picLocks noChangeAspect="1"/>
            </p:cNvPicPr>
            <p:nvPr/>
          </p:nvPicPr>
          <p:blipFill>
            <a:blip r:embed="rId5"/>
            <a:stretch>
              <a:fillRect/>
            </a:stretch>
          </p:blipFill>
          <p:spPr>
            <a:xfrm>
              <a:off x="7310810" y="250520"/>
              <a:ext cx="555262" cy="1085188"/>
            </a:xfrm>
            <a:prstGeom prst="rect">
              <a:avLst/>
            </a:prstGeom>
          </p:spPr>
        </p:pic>
        <p:pic>
          <p:nvPicPr>
            <p:cNvPr id="8" name="Picture 7">
              <a:extLst>
                <a:ext uri="{FF2B5EF4-FFF2-40B4-BE49-F238E27FC236}">
                  <a16:creationId xmlns:a16="http://schemas.microsoft.com/office/drawing/2014/main" id="{9D6DB0C4-16E0-5C47-B003-DE0B41094648}"/>
                </a:ext>
              </a:extLst>
            </p:cNvPr>
            <p:cNvPicPr>
              <a:picLocks noChangeAspect="1"/>
            </p:cNvPicPr>
            <p:nvPr/>
          </p:nvPicPr>
          <p:blipFill>
            <a:blip r:embed="rId6"/>
            <a:stretch>
              <a:fillRect/>
            </a:stretch>
          </p:blipFill>
          <p:spPr>
            <a:xfrm>
              <a:off x="4943694" y="275021"/>
              <a:ext cx="712580" cy="712580"/>
            </a:xfrm>
            <a:prstGeom prst="rect">
              <a:avLst/>
            </a:prstGeom>
          </p:spPr>
        </p:pic>
        <p:pic>
          <p:nvPicPr>
            <p:cNvPr id="9" name="Picture 8">
              <a:extLst>
                <a:ext uri="{FF2B5EF4-FFF2-40B4-BE49-F238E27FC236}">
                  <a16:creationId xmlns:a16="http://schemas.microsoft.com/office/drawing/2014/main" id="{BD568A82-E2CE-324F-8093-2AC83E12E637}"/>
                </a:ext>
              </a:extLst>
            </p:cNvPr>
            <p:cNvPicPr>
              <a:picLocks noChangeAspect="1"/>
            </p:cNvPicPr>
            <p:nvPr/>
          </p:nvPicPr>
          <p:blipFill>
            <a:blip r:embed="rId6"/>
            <a:stretch>
              <a:fillRect/>
            </a:stretch>
          </p:blipFill>
          <p:spPr>
            <a:xfrm>
              <a:off x="8017358" y="275021"/>
              <a:ext cx="712580" cy="712580"/>
            </a:xfrm>
            <a:prstGeom prst="rect">
              <a:avLst/>
            </a:prstGeom>
          </p:spPr>
        </p:pic>
        <p:sp>
          <p:nvSpPr>
            <p:cNvPr id="10" name="Left-Right Arrow 9">
              <a:extLst>
                <a:ext uri="{FF2B5EF4-FFF2-40B4-BE49-F238E27FC236}">
                  <a16:creationId xmlns:a16="http://schemas.microsoft.com/office/drawing/2014/main" id="{9FC4738A-7BED-0D45-9393-27A1142767DA}"/>
                </a:ext>
              </a:extLst>
            </p:cNvPr>
            <p:cNvSpPr/>
            <p:nvPr/>
          </p:nvSpPr>
          <p:spPr>
            <a:xfrm>
              <a:off x="6589643" y="603838"/>
              <a:ext cx="526774" cy="32264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71F07CA9-6430-BF4B-885D-32FC183B9BC1}"/>
              </a:ext>
            </a:extLst>
          </p:cNvPr>
          <p:cNvGrpSpPr/>
          <p:nvPr/>
        </p:nvGrpSpPr>
        <p:grpSpPr>
          <a:xfrm>
            <a:off x="6394956" y="4834101"/>
            <a:ext cx="2188567" cy="261610"/>
            <a:chOff x="-94591" y="4881890"/>
            <a:chExt cx="2188567" cy="261610"/>
          </a:xfrm>
        </p:grpSpPr>
        <p:sp>
          <p:nvSpPr>
            <p:cNvPr id="15" name="TextBox 14">
              <a:extLst>
                <a:ext uri="{FF2B5EF4-FFF2-40B4-BE49-F238E27FC236}">
                  <a16:creationId xmlns:a16="http://schemas.microsoft.com/office/drawing/2014/main" id="{2DA2CE78-A7BB-7B4D-92AD-BA24A9940423}"/>
                </a:ext>
              </a:extLst>
            </p:cNvPr>
            <p:cNvSpPr txBox="1"/>
            <p:nvPr/>
          </p:nvSpPr>
          <p:spPr>
            <a:xfrm>
              <a:off x="-94591" y="4881890"/>
              <a:ext cx="1904689" cy="261610"/>
            </a:xfrm>
            <a:prstGeom prst="rect">
              <a:avLst/>
            </a:prstGeom>
            <a:noFill/>
          </p:spPr>
          <p:txBody>
            <a:bodyPr wrap="none" rtlCol="0">
              <a:spAutoFit/>
            </a:bodyPr>
            <a:lstStyle/>
            <a:p>
              <a:r>
                <a:rPr lang="en-US" sz="1050" dirty="0">
                  <a:solidFill>
                    <a:schemeClr val="tx1">
                      <a:lumMod val="75000"/>
                      <a:lumOff val="25000"/>
                    </a:schemeClr>
                  </a:solidFill>
                </a:rPr>
                <a:t>Images from: </a:t>
              </a:r>
              <a:r>
                <a:rPr lang="en-US" sz="1050" dirty="0">
                  <a:solidFill>
                    <a:schemeClr val="tx1">
                      <a:lumMod val="75000"/>
                      <a:lumOff val="25000"/>
                    </a:schemeClr>
                  </a:solidFill>
                  <a:hlinkClick r:id="rId7">
                    <a:extLst>
                      <a:ext uri="{A12FA001-AC4F-418D-AE19-62706E023703}">
                        <ahyp:hlinkClr xmlns:ahyp="http://schemas.microsoft.com/office/drawing/2018/hyperlinkcolor" val="tx"/>
                      </a:ext>
                    </a:extLst>
                  </a:hlinkClick>
                </a:rPr>
                <a:t>openclipart.org</a:t>
              </a:r>
              <a:endParaRPr lang="en-US" sz="1050" dirty="0">
                <a:solidFill>
                  <a:schemeClr val="tx1">
                    <a:lumMod val="75000"/>
                    <a:lumOff val="25000"/>
                  </a:schemeClr>
                </a:solidFill>
              </a:endParaRPr>
            </a:p>
          </p:txBody>
        </p:sp>
        <p:pic>
          <p:nvPicPr>
            <p:cNvPr id="16" name="Picture 15">
              <a:extLst>
                <a:ext uri="{FF2B5EF4-FFF2-40B4-BE49-F238E27FC236}">
                  <a16:creationId xmlns:a16="http://schemas.microsoft.com/office/drawing/2014/main" id="{7A8FA1C2-9F8B-8748-A8C9-F7B2E00945F7}"/>
                </a:ext>
              </a:extLst>
            </p:cNvPr>
            <p:cNvPicPr>
              <a:picLocks noChangeAspect="1"/>
            </p:cNvPicPr>
            <p:nvPr/>
          </p:nvPicPr>
          <p:blipFill>
            <a:blip r:embed="rId8"/>
            <a:stretch>
              <a:fillRect/>
            </a:stretch>
          </p:blipFill>
          <p:spPr>
            <a:xfrm>
              <a:off x="1778372" y="4958061"/>
              <a:ext cx="315604" cy="164470"/>
            </a:xfrm>
            <a:prstGeom prst="rect">
              <a:avLst/>
            </a:prstGeom>
          </p:spPr>
        </p:pic>
      </p:grpSp>
    </p:spTree>
    <p:extLst>
      <p:ext uri="{BB962C8B-B14F-4D97-AF65-F5344CB8AC3E}">
        <p14:creationId xmlns:p14="http://schemas.microsoft.com/office/powerpoint/2010/main" val="206938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9116F27-1936-3B49-80B5-9F7EC11679D7}"/>
              </a:ext>
            </a:extLst>
          </p:cNvPr>
          <p:cNvSpPr>
            <a:spLocks noGrp="1"/>
          </p:cNvSpPr>
          <p:nvPr>
            <p:ph type="ctrTitle"/>
          </p:nvPr>
        </p:nvSpPr>
        <p:spPr/>
        <p:txBody>
          <a:bodyPr/>
          <a:lstStyle/>
          <a:p>
            <a:r>
              <a:rPr lang="en-US" dirty="0"/>
              <a:t>HTML: </a:t>
            </a:r>
            <a:r>
              <a:rPr lang="en-US" dirty="0" err="1"/>
              <a:t>HyperText</a:t>
            </a:r>
            <a:r>
              <a:rPr lang="en-US" dirty="0"/>
              <a:t> Markup Language</a:t>
            </a:r>
          </a:p>
        </p:txBody>
      </p:sp>
      <p:sp>
        <p:nvSpPr>
          <p:cNvPr id="6" name="Slide Number Placeholder 5">
            <a:extLst>
              <a:ext uri="{FF2B5EF4-FFF2-40B4-BE49-F238E27FC236}">
                <a16:creationId xmlns:a16="http://schemas.microsoft.com/office/drawing/2014/main" id="{943570E5-23F3-4844-B37C-B1FFF86436D6}"/>
              </a:ext>
            </a:extLst>
          </p:cNvPr>
          <p:cNvSpPr>
            <a:spLocks noGrp="1"/>
          </p:cNvSpPr>
          <p:nvPr>
            <p:ph type="sldNum" idx="4294967295"/>
          </p:nvPr>
        </p:nvSpPr>
        <p:spPr>
          <a:xfrm>
            <a:off x="0" y="4786313"/>
            <a:ext cx="547688" cy="357187"/>
          </a:xfrm>
        </p:spPr>
        <p:txBody>
          <a:bodyPr/>
          <a:lstStyle/>
          <a:p>
            <a:pPr>
              <a:defRPr/>
            </a:pPr>
            <a:fld id="{59ECC485-D225-CF4E-AFE3-F3649729CEF3}" type="slidenum">
              <a:rPr lang="en-US" altLang="en-US" smtClean="0"/>
              <a:pPr>
                <a:defRPr/>
              </a:pPr>
              <a:t>7</a:t>
            </a:fld>
            <a:endParaRPr lang="en-US" altLang="en-US"/>
          </a:p>
        </p:txBody>
      </p:sp>
    </p:spTree>
    <p:extLst>
      <p:ext uri="{BB962C8B-B14F-4D97-AF65-F5344CB8AC3E}">
        <p14:creationId xmlns:p14="http://schemas.microsoft.com/office/powerpoint/2010/main" val="4025258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44709C-DCA2-784D-997D-032A98FBDE24}"/>
              </a:ext>
            </a:extLst>
          </p:cNvPr>
          <p:cNvSpPr>
            <a:spLocks noGrp="1"/>
          </p:cNvSpPr>
          <p:nvPr>
            <p:ph type="title"/>
          </p:nvPr>
        </p:nvSpPr>
        <p:spPr>
          <a:xfrm>
            <a:off x="1750591" y="618902"/>
            <a:ext cx="7194626" cy="645300"/>
          </a:xfrm>
        </p:spPr>
        <p:txBody>
          <a:bodyPr/>
          <a:lstStyle/>
          <a:p>
            <a:r>
              <a:rPr lang="en-US" sz="3200" dirty="0"/>
              <a:t>An HTML Document (a.k.a. a Page)</a:t>
            </a:r>
          </a:p>
        </p:txBody>
      </p:sp>
      <p:sp>
        <p:nvSpPr>
          <p:cNvPr id="6" name="Slide Number Placeholder 5">
            <a:extLst>
              <a:ext uri="{FF2B5EF4-FFF2-40B4-BE49-F238E27FC236}">
                <a16:creationId xmlns:a16="http://schemas.microsoft.com/office/drawing/2014/main" id="{9D545C9D-B3F8-0143-8591-83938466FA84}"/>
              </a:ext>
            </a:extLst>
          </p:cNvPr>
          <p:cNvSpPr>
            <a:spLocks noGrp="1"/>
          </p:cNvSpPr>
          <p:nvPr>
            <p:ph type="sldNum" idx="10"/>
          </p:nvPr>
        </p:nvSpPr>
        <p:spPr/>
        <p:txBody>
          <a:bodyPr/>
          <a:lstStyle/>
          <a:p>
            <a:pPr>
              <a:defRPr/>
            </a:pPr>
            <a:fld id="{59ECC485-D225-CF4E-AFE3-F3649729CEF3}" type="slidenum">
              <a:rPr lang="en-US" altLang="en-US" smtClean="0"/>
              <a:pPr>
                <a:defRPr/>
              </a:pPr>
              <a:t>8</a:t>
            </a:fld>
            <a:endParaRPr lang="en-US" altLang="en-US"/>
          </a:p>
        </p:txBody>
      </p:sp>
      <p:sp>
        <p:nvSpPr>
          <p:cNvPr id="14" name="TextBox 13">
            <a:extLst>
              <a:ext uri="{FF2B5EF4-FFF2-40B4-BE49-F238E27FC236}">
                <a16:creationId xmlns:a16="http://schemas.microsoft.com/office/drawing/2014/main" id="{25D1D0AA-E578-E44A-8411-5F10E5CABC9D}"/>
              </a:ext>
            </a:extLst>
          </p:cNvPr>
          <p:cNvSpPr txBox="1"/>
          <p:nvPr/>
        </p:nvSpPr>
        <p:spPr>
          <a:xfrm>
            <a:off x="1750591" y="4801843"/>
            <a:ext cx="5294591" cy="461665"/>
          </a:xfrm>
          <a:prstGeom prst="rect">
            <a:avLst/>
          </a:prstGeom>
          <a:noFill/>
        </p:spPr>
        <p:txBody>
          <a:bodyPr wrap="none" rtlCol="0">
            <a:spAutoFit/>
          </a:bodyPr>
          <a:lstStyle/>
          <a:p>
            <a:r>
              <a:rPr lang="en-US" sz="1200" dirty="0"/>
              <a:t>Editor at: </a:t>
            </a:r>
            <a:r>
              <a:rPr lang="en-US" sz="1200" dirty="0">
                <a:hlinkClick r:id="rId3"/>
              </a:rPr>
              <a:t>https://www.w3schools.com/html/tryit.asp?filename=tryhtml_basic</a:t>
            </a:r>
            <a:r>
              <a:rPr lang="en-US" sz="1200" dirty="0"/>
              <a:t> </a:t>
            </a:r>
          </a:p>
          <a:p>
            <a:endParaRPr lang="en-US" sz="1200" dirty="0"/>
          </a:p>
        </p:txBody>
      </p:sp>
      <p:pic>
        <p:nvPicPr>
          <p:cNvPr id="17" name="Picture 16">
            <a:extLst>
              <a:ext uri="{FF2B5EF4-FFF2-40B4-BE49-F238E27FC236}">
                <a16:creationId xmlns:a16="http://schemas.microsoft.com/office/drawing/2014/main" id="{D88EA931-7633-C545-BB46-6FD6FB6237D7}"/>
              </a:ext>
            </a:extLst>
          </p:cNvPr>
          <p:cNvPicPr>
            <a:picLocks noChangeAspect="1"/>
          </p:cNvPicPr>
          <p:nvPr/>
        </p:nvPicPr>
        <p:blipFill>
          <a:blip r:embed="rId4"/>
          <a:stretch>
            <a:fillRect/>
          </a:stretch>
        </p:blipFill>
        <p:spPr>
          <a:xfrm>
            <a:off x="1273686" y="1492801"/>
            <a:ext cx="7365488" cy="3293511"/>
          </a:xfrm>
          <a:prstGeom prst="rect">
            <a:avLst/>
          </a:prstGeom>
        </p:spPr>
      </p:pic>
      <p:sp>
        <p:nvSpPr>
          <p:cNvPr id="18" name="TextBox 17">
            <a:extLst>
              <a:ext uri="{FF2B5EF4-FFF2-40B4-BE49-F238E27FC236}">
                <a16:creationId xmlns:a16="http://schemas.microsoft.com/office/drawing/2014/main" id="{E8F99521-F3FC-5843-9CE7-77A3514696F5}"/>
              </a:ext>
            </a:extLst>
          </p:cNvPr>
          <p:cNvSpPr txBox="1"/>
          <p:nvPr/>
        </p:nvSpPr>
        <p:spPr>
          <a:xfrm rot="20860680">
            <a:off x="131844" y="2724077"/>
            <a:ext cx="1383712" cy="1384995"/>
          </a:xfrm>
          <a:prstGeom prst="rect">
            <a:avLst/>
          </a:prstGeom>
          <a:noFill/>
        </p:spPr>
        <p:txBody>
          <a:bodyPr wrap="none" rtlCol="0">
            <a:spAutoFit/>
          </a:bodyPr>
          <a:lstStyle/>
          <a:p>
            <a:pPr algn="ctr"/>
            <a:r>
              <a:rPr lang="en-US" sz="2800" b="1" dirty="0">
                <a:solidFill>
                  <a:srgbClr val="FF0000"/>
                </a:solidFill>
                <a:latin typeface="Segoe Print" panose="02000800000000000000" pitchFamily="2" charset="0"/>
              </a:rPr>
              <a:t>HTML</a:t>
            </a:r>
          </a:p>
          <a:p>
            <a:pPr algn="ctr"/>
            <a:r>
              <a:rPr lang="en-US" sz="2800" b="1" dirty="0">
                <a:solidFill>
                  <a:srgbClr val="FF0000"/>
                </a:solidFill>
                <a:latin typeface="Segoe Print" panose="02000800000000000000" pitchFamily="2" charset="0"/>
              </a:rPr>
              <a:t>Source</a:t>
            </a:r>
          </a:p>
          <a:p>
            <a:pPr algn="ctr"/>
            <a:r>
              <a:rPr lang="en-US" sz="2800" b="1" dirty="0">
                <a:solidFill>
                  <a:srgbClr val="FF0000"/>
                </a:solidFill>
                <a:latin typeface="Segoe Print" panose="02000800000000000000" pitchFamily="2" charset="0"/>
              </a:rPr>
              <a:t>Code</a:t>
            </a:r>
          </a:p>
        </p:txBody>
      </p:sp>
      <p:sp>
        <p:nvSpPr>
          <p:cNvPr id="19" name="TextBox 18">
            <a:extLst>
              <a:ext uri="{FF2B5EF4-FFF2-40B4-BE49-F238E27FC236}">
                <a16:creationId xmlns:a16="http://schemas.microsoft.com/office/drawing/2014/main" id="{311A3D51-877C-CB4A-A16F-ABF7C7502949}"/>
              </a:ext>
            </a:extLst>
          </p:cNvPr>
          <p:cNvSpPr txBox="1"/>
          <p:nvPr/>
        </p:nvSpPr>
        <p:spPr>
          <a:xfrm rot="20860680">
            <a:off x="5892096" y="3608137"/>
            <a:ext cx="1898277" cy="954107"/>
          </a:xfrm>
          <a:prstGeom prst="rect">
            <a:avLst/>
          </a:prstGeom>
          <a:noFill/>
        </p:spPr>
        <p:txBody>
          <a:bodyPr wrap="none" rtlCol="0">
            <a:spAutoFit/>
          </a:bodyPr>
          <a:lstStyle/>
          <a:p>
            <a:pPr algn="ctr"/>
            <a:r>
              <a:rPr lang="en-US" sz="2800" b="1" dirty="0">
                <a:solidFill>
                  <a:srgbClr val="FF0000"/>
                </a:solidFill>
                <a:latin typeface="Segoe Print" panose="02000800000000000000" pitchFamily="2" charset="0"/>
              </a:rPr>
              <a:t>Rendered</a:t>
            </a:r>
          </a:p>
          <a:p>
            <a:pPr algn="ctr"/>
            <a:r>
              <a:rPr lang="en-US" sz="2800" b="1" dirty="0">
                <a:solidFill>
                  <a:srgbClr val="FF0000"/>
                </a:solidFill>
                <a:latin typeface="Segoe Print" panose="02000800000000000000" pitchFamily="2" charset="0"/>
              </a:rPr>
              <a:t>HTML</a:t>
            </a:r>
          </a:p>
        </p:txBody>
      </p:sp>
      <p:grpSp>
        <p:nvGrpSpPr>
          <p:cNvPr id="28" name="Group 27">
            <a:extLst>
              <a:ext uri="{FF2B5EF4-FFF2-40B4-BE49-F238E27FC236}">
                <a16:creationId xmlns:a16="http://schemas.microsoft.com/office/drawing/2014/main" id="{9D393104-B213-0A4C-B61E-8C5C2FB12D1C}"/>
              </a:ext>
            </a:extLst>
          </p:cNvPr>
          <p:cNvGrpSpPr/>
          <p:nvPr/>
        </p:nvGrpSpPr>
        <p:grpSpPr>
          <a:xfrm>
            <a:off x="1647402" y="2173565"/>
            <a:ext cx="6222912" cy="1557130"/>
            <a:chOff x="1647402" y="2173565"/>
            <a:chExt cx="6222912" cy="1557130"/>
          </a:xfrm>
        </p:grpSpPr>
        <p:sp>
          <p:nvSpPr>
            <p:cNvPr id="26" name="Rounded Rectangle 25">
              <a:extLst>
                <a:ext uri="{FF2B5EF4-FFF2-40B4-BE49-F238E27FC236}">
                  <a16:creationId xmlns:a16="http://schemas.microsoft.com/office/drawing/2014/main" id="{3633297D-413E-6B40-BD1B-0D3B87CB5C79}"/>
                </a:ext>
              </a:extLst>
            </p:cNvPr>
            <p:cNvSpPr/>
            <p:nvPr/>
          </p:nvSpPr>
          <p:spPr>
            <a:xfrm>
              <a:off x="1647402" y="3472278"/>
              <a:ext cx="1980382" cy="258417"/>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E9F483E2-97F4-4940-956B-07015D2F48F3}"/>
                </a:ext>
              </a:extLst>
            </p:cNvPr>
            <p:cNvSpPr/>
            <p:nvPr/>
          </p:nvSpPr>
          <p:spPr>
            <a:xfrm>
              <a:off x="5069538" y="2173565"/>
              <a:ext cx="2800776" cy="549757"/>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4404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BE65CA6-BF49-BD4B-90F2-6D8B52E643DF}"/>
              </a:ext>
            </a:extLst>
          </p:cNvPr>
          <p:cNvPicPr>
            <a:picLocks noChangeAspect="1"/>
          </p:cNvPicPr>
          <p:nvPr/>
        </p:nvPicPr>
        <p:blipFill>
          <a:blip r:embed="rId3"/>
          <a:stretch>
            <a:fillRect/>
          </a:stretch>
        </p:blipFill>
        <p:spPr>
          <a:xfrm>
            <a:off x="1875050" y="2415454"/>
            <a:ext cx="5947386" cy="811007"/>
          </a:xfrm>
          <a:prstGeom prst="rect">
            <a:avLst/>
          </a:prstGeom>
        </p:spPr>
      </p:pic>
      <p:sp>
        <p:nvSpPr>
          <p:cNvPr id="7" name="Title 6">
            <a:extLst>
              <a:ext uri="{FF2B5EF4-FFF2-40B4-BE49-F238E27FC236}">
                <a16:creationId xmlns:a16="http://schemas.microsoft.com/office/drawing/2014/main" id="{8C857C4D-C70D-CE48-8EFA-5CFFE8783160}"/>
              </a:ext>
            </a:extLst>
          </p:cNvPr>
          <p:cNvSpPr>
            <a:spLocks noGrp="1"/>
          </p:cNvSpPr>
          <p:nvPr>
            <p:ph type="title"/>
          </p:nvPr>
        </p:nvSpPr>
        <p:spPr>
          <a:xfrm>
            <a:off x="2751850" y="229767"/>
            <a:ext cx="6488948" cy="645300"/>
          </a:xfrm>
        </p:spPr>
        <p:txBody>
          <a:bodyPr/>
          <a:lstStyle/>
          <a:p>
            <a:r>
              <a:rPr lang="en-US" sz="3200" dirty="0"/>
              <a:t>HTML Elements</a:t>
            </a:r>
          </a:p>
        </p:txBody>
      </p:sp>
      <p:sp>
        <p:nvSpPr>
          <p:cNvPr id="6" name="Slide Number Placeholder 5">
            <a:extLst>
              <a:ext uri="{FF2B5EF4-FFF2-40B4-BE49-F238E27FC236}">
                <a16:creationId xmlns:a16="http://schemas.microsoft.com/office/drawing/2014/main" id="{E5DB998D-B888-6E4E-962D-4D32B49A4B99}"/>
              </a:ext>
            </a:extLst>
          </p:cNvPr>
          <p:cNvSpPr>
            <a:spLocks noGrp="1"/>
          </p:cNvSpPr>
          <p:nvPr>
            <p:ph type="sldNum" idx="10"/>
          </p:nvPr>
        </p:nvSpPr>
        <p:spPr/>
        <p:txBody>
          <a:bodyPr/>
          <a:lstStyle/>
          <a:p>
            <a:pPr>
              <a:defRPr/>
            </a:pPr>
            <a:fld id="{59ECC485-D225-CF4E-AFE3-F3649729CEF3}" type="slidenum">
              <a:rPr lang="en-US" altLang="en-US" smtClean="0"/>
              <a:pPr>
                <a:defRPr/>
              </a:pPr>
              <a:t>9</a:t>
            </a:fld>
            <a:endParaRPr lang="en-US" altLang="en-US"/>
          </a:p>
        </p:txBody>
      </p:sp>
      <p:grpSp>
        <p:nvGrpSpPr>
          <p:cNvPr id="24" name="Group 23">
            <a:extLst>
              <a:ext uri="{FF2B5EF4-FFF2-40B4-BE49-F238E27FC236}">
                <a16:creationId xmlns:a16="http://schemas.microsoft.com/office/drawing/2014/main" id="{28A1F729-F6BE-A245-B1F7-C99B0D772202}"/>
              </a:ext>
            </a:extLst>
          </p:cNvPr>
          <p:cNvGrpSpPr/>
          <p:nvPr/>
        </p:nvGrpSpPr>
        <p:grpSpPr>
          <a:xfrm>
            <a:off x="1889740" y="1262576"/>
            <a:ext cx="5782699" cy="1353187"/>
            <a:chOff x="1889740" y="1262576"/>
            <a:chExt cx="5782699" cy="1353187"/>
          </a:xfrm>
        </p:grpSpPr>
        <p:grpSp>
          <p:nvGrpSpPr>
            <p:cNvPr id="22" name="Group 21">
              <a:extLst>
                <a:ext uri="{FF2B5EF4-FFF2-40B4-BE49-F238E27FC236}">
                  <a16:creationId xmlns:a16="http://schemas.microsoft.com/office/drawing/2014/main" id="{52A48E42-60D4-A94B-8D31-7458DEB7CDC6}"/>
                </a:ext>
              </a:extLst>
            </p:cNvPr>
            <p:cNvGrpSpPr/>
            <p:nvPr/>
          </p:nvGrpSpPr>
          <p:grpSpPr>
            <a:xfrm>
              <a:off x="1889740" y="1262576"/>
              <a:ext cx="1366412" cy="1353187"/>
              <a:chOff x="1889740" y="1262576"/>
              <a:chExt cx="1366412" cy="1353187"/>
            </a:xfrm>
          </p:grpSpPr>
          <p:sp>
            <p:nvSpPr>
              <p:cNvPr id="11" name="Right Brace 10">
                <a:extLst>
                  <a:ext uri="{FF2B5EF4-FFF2-40B4-BE49-F238E27FC236}">
                    <a16:creationId xmlns:a16="http://schemas.microsoft.com/office/drawing/2014/main" id="{9DF45347-98D0-F540-BC56-EE4045627E81}"/>
                  </a:ext>
                </a:extLst>
              </p:cNvPr>
              <p:cNvSpPr/>
              <p:nvPr/>
            </p:nvSpPr>
            <p:spPr>
              <a:xfrm rot="16200000">
                <a:off x="2250296" y="1609907"/>
                <a:ext cx="645300" cy="1366412"/>
              </a:xfrm>
              <a:prstGeom prst="rightBrace">
                <a:avLst>
                  <a:gd name="adj1" fmla="val 0"/>
                  <a:gd name="adj2" fmla="val 4997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8D285ABE-D9CD-784E-B2A0-2B625D4A70E1}"/>
                  </a:ext>
                </a:extLst>
              </p:cNvPr>
              <p:cNvSpPr txBox="1"/>
              <p:nvPr/>
            </p:nvSpPr>
            <p:spPr>
              <a:xfrm>
                <a:off x="1998805" y="1262576"/>
                <a:ext cx="1249061" cy="707886"/>
              </a:xfrm>
              <a:prstGeom prst="rect">
                <a:avLst/>
              </a:prstGeom>
              <a:noFill/>
            </p:spPr>
            <p:txBody>
              <a:bodyPr wrap="none" rtlCol="0">
                <a:spAutoFit/>
              </a:bodyPr>
              <a:lstStyle/>
              <a:p>
                <a:pPr algn="ctr"/>
                <a:r>
                  <a:rPr lang="en-US" sz="2000" dirty="0">
                    <a:latin typeface="Segoe Print" panose="02000800000000000000" pitchFamily="2" charset="0"/>
                  </a:rPr>
                  <a:t>Opening</a:t>
                </a:r>
              </a:p>
              <a:p>
                <a:pPr algn="ctr"/>
                <a:r>
                  <a:rPr lang="en-US" sz="2000" dirty="0">
                    <a:latin typeface="Segoe Print" panose="02000800000000000000" pitchFamily="2" charset="0"/>
                  </a:rPr>
                  <a:t>Tag</a:t>
                </a:r>
              </a:p>
            </p:txBody>
          </p:sp>
        </p:grpSp>
        <p:grpSp>
          <p:nvGrpSpPr>
            <p:cNvPr id="23" name="Group 22">
              <a:extLst>
                <a:ext uri="{FF2B5EF4-FFF2-40B4-BE49-F238E27FC236}">
                  <a16:creationId xmlns:a16="http://schemas.microsoft.com/office/drawing/2014/main" id="{3EBEBBC7-BA65-F443-8D68-26831AD00C28}"/>
                </a:ext>
              </a:extLst>
            </p:cNvPr>
            <p:cNvGrpSpPr/>
            <p:nvPr/>
          </p:nvGrpSpPr>
          <p:grpSpPr>
            <a:xfrm>
              <a:off x="6306027" y="1268860"/>
              <a:ext cx="1366412" cy="1346903"/>
              <a:chOff x="6306027" y="1268860"/>
              <a:chExt cx="1366412" cy="1346903"/>
            </a:xfrm>
          </p:grpSpPr>
          <p:sp>
            <p:nvSpPr>
              <p:cNvPr id="12" name="Right Brace 11">
                <a:extLst>
                  <a:ext uri="{FF2B5EF4-FFF2-40B4-BE49-F238E27FC236}">
                    <a16:creationId xmlns:a16="http://schemas.microsoft.com/office/drawing/2014/main" id="{5039D2AD-BF2E-104D-B778-77733844F56A}"/>
                  </a:ext>
                </a:extLst>
              </p:cNvPr>
              <p:cNvSpPr/>
              <p:nvPr/>
            </p:nvSpPr>
            <p:spPr>
              <a:xfrm rot="16200000">
                <a:off x="6666583" y="1609907"/>
                <a:ext cx="645300" cy="1366412"/>
              </a:xfrm>
              <a:prstGeom prst="rightBrace">
                <a:avLst>
                  <a:gd name="adj1" fmla="val 0"/>
                  <a:gd name="adj2" fmla="val 4997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6343ECC2-88B6-3B4F-9C66-B90171065A61}"/>
                  </a:ext>
                </a:extLst>
              </p:cNvPr>
              <p:cNvSpPr txBox="1"/>
              <p:nvPr/>
            </p:nvSpPr>
            <p:spPr>
              <a:xfrm>
                <a:off x="6504220" y="1268860"/>
                <a:ext cx="1080745" cy="707886"/>
              </a:xfrm>
              <a:prstGeom prst="rect">
                <a:avLst/>
              </a:prstGeom>
              <a:noFill/>
            </p:spPr>
            <p:txBody>
              <a:bodyPr wrap="none" rtlCol="0">
                <a:spAutoFit/>
              </a:bodyPr>
              <a:lstStyle/>
              <a:p>
                <a:pPr algn="ctr"/>
                <a:r>
                  <a:rPr lang="en-US" sz="2000" dirty="0">
                    <a:latin typeface="Segoe Print" panose="02000800000000000000" pitchFamily="2" charset="0"/>
                  </a:rPr>
                  <a:t>Closing</a:t>
                </a:r>
              </a:p>
              <a:p>
                <a:pPr algn="ctr"/>
                <a:r>
                  <a:rPr lang="en-US" sz="2000" dirty="0">
                    <a:latin typeface="Segoe Print" panose="02000800000000000000" pitchFamily="2" charset="0"/>
                  </a:rPr>
                  <a:t>Tag</a:t>
                </a:r>
              </a:p>
            </p:txBody>
          </p:sp>
        </p:grpSp>
      </p:grpSp>
      <p:grpSp>
        <p:nvGrpSpPr>
          <p:cNvPr id="25" name="Group 24">
            <a:extLst>
              <a:ext uri="{FF2B5EF4-FFF2-40B4-BE49-F238E27FC236}">
                <a16:creationId xmlns:a16="http://schemas.microsoft.com/office/drawing/2014/main" id="{151FBDF4-7422-4B49-8B42-BEF4DAC66D74}"/>
              </a:ext>
            </a:extLst>
          </p:cNvPr>
          <p:cNvGrpSpPr/>
          <p:nvPr/>
        </p:nvGrpSpPr>
        <p:grpSpPr>
          <a:xfrm>
            <a:off x="3256152" y="3053924"/>
            <a:ext cx="3049875" cy="1009267"/>
            <a:chOff x="3256152" y="3053924"/>
            <a:chExt cx="3049875" cy="1009267"/>
          </a:xfrm>
        </p:grpSpPr>
        <p:sp>
          <p:nvSpPr>
            <p:cNvPr id="15" name="Right Brace 14">
              <a:extLst>
                <a:ext uri="{FF2B5EF4-FFF2-40B4-BE49-F238E27FC236}">
                  <a16:creationId xmlns:a16="http://schemas.microsoft.com/office/drawing/2014/main" id="{097A8690-6E74-8549-972B-BF56C5FA503C}"/>
                </a:ext>
              </a:extLst>
            </p:cNvPr>
            <p:cNvSpPr/>
            <p:nvPr/>
          </p:nvSpPr>
          <p:spPr>
            <a:xfrm rot="5400000">
              <a:off x="4458440" y="1851636"/>
              <a:ext cx="645300" cy="3049875"/>
            </a:xfrm>
            <a:prstGeom prst="rightBrace">
              <a:avLst>
                <a:gd name="adj1" fmla="val 0"/>
                <a:gd name="adj2" fmla="val 6594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a:extLst>
                <a:ext uri="{FF2B5EF4-FFF2-40B4-BE49-F238E27FC236}">
                  <a16:creationId xmlns:a16="http://schemas.microsoft.com/office/drawing/2014/main" id="{67B95455-B801-694B-91D0-771E12614EF6}"/>
                </a:ext>
              </a:extLst>
            </p:cNvPr>
            <p:cNvSpPr txBox="1"/>
            <p:nvPr/>
          </p:nvSpPr>
          <p:spPr>
            <a:xfrm>
              <a:off x="3718771" y="3663081"/>
              <a:ext cx="1221809" cy="400110"/>
            </a:xfrm>
            <a:prstGeom prst="rect">
              <a:avLst/>
            </a:prstGeom>
            <a:noFill/>
          </p:spPr>
          <p:txBody>
            <a:bodyPr wrap="none" rtlCol="0">
              <a:spAutoFit/>
            </a:bodyPr>
            <a:lstStyle/>
            <a:p>
              <a:pPr algn="ctr"/>
              <a:r>
                <a:rPr lang="en-US" sz="2000" dirty="0">
                  <a:latin typeface="Segoe Print" panose="02000800000000000000" pitchFamily="2" charset="0"/>
                </a:rPr>
                <a:t>Content</a:t>
              </a:r>
            </a:p>
          </p:txBody>
        </p:sp>
      </p:grpSp>
      <p:sp>
        <p:nvSpPr>
          <p:cNvPr id="17" name="Right Brace 16">
            <a:extLst>
              <a:ext uri="{FF2B5EF4-FFF2-40B4-BE49-F238E27FC236}">
                <a16:creationId xmlns:a16="http://schemas.microsoft.com/office/drawing/2014/main" id="{7E34534D-43EA-1C4E-B0BD-6154B13B8676}"/>
              </a:ext>
            </a:extLst>
          </p:cNvPr>
          <p:cNvSpPr/>
          <p:nvPr/>
        </p:nvSpPr>
        <p:spPr>
          <a:xfrm rot="5400000">
            <a:off x="4553142" y="1110929"/>
            <a:ext cx="666984" cy="6100719"/>
          </a:xfrm>
          <a:prstGeom prst="rightBrace">
            <a:avLst>
              <a:gd name="adj1" fmla="val 0"/>
              <a:gd name="adj2" fmla="val 3775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TextBox 20">
            <a:extLst>
              <a:ext uri="{FF2B5EF4-FFF2-40B4-BE49-F238E27FC236}">
                <a16:creationId xmlns:a16="http://schemas.microsoft.com/office/drawing/2014/main" id="{EDD7A395-340C-CA48-BCDC-0C2A6020CF73}"/>
              </a:ext>
            </a:extLst>
          </p:cNvPr>
          <p:cNvSpPr txBox="1"/>
          <p:nvPr/>
        </p:nvSpPr>
        <p:spPr>
          <a:xfrm>
            <a:off x="5007346" y="4494781"/>
            <a:ext cx="1244251" cy="400110"/>
          </a:xfrm>
          <a:prstGeom prst="rect">
            <a:avLst/>
          </a:prstGeom>
          <a:noFill/>
        </p:spPr>
        <p:txBody>
          <a:bodyPr wrap="none" rtlCol="0">
            <a:spAutoFit/>
          </a:bodyPr>
          <a:lstStyle/>
          <a:p>
            <a:pPr algn="ctr"/>
            <a:r>
              <a:rPr lang="en-US" sz="2000" dirty="0">
                <a:latin typeface="Segoe Print" panose="02000800000000000000" pitchFamily="2" charset="0"/>
              </a:rPr>
              <a:t>Element</a:t>
            </a:r>
          </a:p>
        </p:txBody>
      </p:sp>
    </p:spTree>
    <p:extLst>
      <p:ext uri="{BB962C8B-B14F-4D97-AF65-F5344CB8AC3E}">
        <p14:creationId xmlns:p14="http://schemas.microsoft.com/office/powerpoint/2010/main" val="3291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4" id="{6475C7BA-193F-8D40-9BC7-4EE18987D725}" vid="{AD7D93E2-41FE-5346-B4E7-4DF8374CE74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ppt/theme/themeOverride2.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ppt/theme/themeOverride3.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Imogen template</Template>
  <TotalTime>9103</TotalTime>
  <Words>4907</Words>
  <Application>Microsoft Macintosh PowerPoint</Application>
  <PresentationFormat>On-screen Show (16:9)</PresentationFormat>
  <Paragraphs>494</Paragraphs>
  <Slides>19</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Courier</vt:lpstr>
      <vt:lpstr>Helvetica Neue</vt:lpstr>
      <vt:lpstr>Muli</vt:lpstr>
      <vt:lpstr>Nixie One</vt:lpstr>
      <vt:lpstr>Segoe Print</vt:lpstr>
      <vt:lpstr>Imogen template</vt:lpstr>
      <vt:lpstr>WA1 – Web Abstractions &amp; Front-End: HTML</vt:lpstr>
      <vt:lpstr>Web Abstractions</vt:lpstr>
      <vt:lpstr>Typical Elements of a Web Application</vt:lpstr>
      <vt:lpstr>Fundamental Front-End Technologies</vt:lpstr>
      <vt:lpstr>Fundamental Back-End Technologies</vt:lpstr>
      <vt:lpstr>The Connections</vt:lpstr>
      <vt:lpstr>HTML: HyperText Markup Language</vt:lpstr>
      <vt:lpstr>An HTML Document (a.k.a. a Page)</vt:lpstr>
      <vt:lpstr>HTML Elements</vt:lpstr>
      <vt:lpstr>HTML Elements</vt:lpstr>
      <vt:lpstr>Nested HTML Elements</vt:lpstr>
      <vt:lpstr>HTML Structure (html / head / body)</vt:lpstr>
      <vt:lpstr>The Document Object Model (DOM)</vt:lpstr>
      <vt:lpstr>Links &amp; Images</vt:lpstr>
      <vt:lpstr>Our WebDev Environment</vt:lpstr>
      <vt:lpstr>Our WebDev Environment</vt:lpstr>
      <vt:lpstr>Running the Web Server</vt:lpstr>
      <vt:lpstr>When the Server Works…</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27 – Race Conditions &amp; Mutual Exclusion</dc:title>
  <dc:creator>Braught, Grant</dc:creator>
  <cp:lastModifiedBy>Braught, Grant</cp:lastModifiedBy>
  <cp:revision>207</cp:revision>
  <dcterms:created xsi:type="dcterms:W3CDTF">2020-11-19T19:43:32Z</dcterms:created>
  <dcterms:modified xsi:type="dcterms:W3CDTF">2023-04-05T11:55:20Z</dcterms:modified>
</cp:coreProperties>
</file>